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706" r:id="rId2"/>
    <p:sldMasterId id="2147483721" r:id="rId3"/>
    <p:sldMasterId id="2147483737" r:id="rId4"/>
    <p:sldMasterId id="2147483753" r:id="rId5"/>
    <p:sldMasterId id="2147483768" r:id="rId6"/>
  </p:sldMasterIdLst>
  <p:notesMasterIdLst>
    <p:notesMasterId r:id="rId8"/>
  </p:notesMasterIdLst>
  <p:handoutMasterIdLst>
    <p:handoutMasterId r:id="rId9"/>
  </p:handoutMasterIdLst>
  <p:sldIdLst>
    <p:sldId id="128834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chrader" initials="DS" lastIdx="1" clrIdx="0">
    <p:extLst>
      <p:ext uri="{19B8F6BF-5375-455C-9EA6-DF929625EA0E}">
        <p15:presenceInfo xmlns:p15="http://schemas.microsoft.com/office/powerpoint/2012/main" userId="S::dschrader@sgarc.com::dd6f990d-7d16-4ae9-b132-ea390d16baa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9D90"/>
    <a:srgbClr val="CFBFC3"/>
    <a:srgbClr val="A49389"/>
    <a:srgbClr val="CFBEC0"/>
    <a:srgbClr val="5E5960"/>
    <a:srgbClr val="A9D18E"/>
    <a:srgbClr val="FBCA26"/>
    <a:srgbClr val="203864"/>
    <a:srgbClr val="BCD7EA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4680" autoAdjust="0"/>
  </p:normalViewPr>
  <p:slideViewPr>
    <p:cSldViewPr snapToGrid="0">
      <p:cViewPr varScale="1">
        <p:scale>
          <a:sx n="99" d="100"/>
          <a:sy n="99" d="100"/>
        </p:scale>
        <p:origin x="114" y="414"/>
      </p:cViewPr>
      <p:guideLst>
        <p:guide orient="horz" pos="2256"/>
        <p:guide pos="3840"/>
        <p:guide orient="horz" pos="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01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238" cy="48101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C4A1B464-FD12-43A2-AA1E-28D3296A7838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9"/>
            <a:ext cx="3170238" cy="48101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8101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2D84522F-6CEB-49B1-B60E-0717FEDC73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957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45" tIns="48323" rIns="96645" bIns="4832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45" tIns="48323" rIns="96645" bIns="48323" rtlCol="0"/>
          <a:lstStyle>
            <a:lvl1pPr algn="r">
              <a:defRPr sz="1300"/>
            </a:lvl1pPr>
          </a:lstStyle>
          <a:p>
            <a:fld id="{6A37EDE2-55AA-4823-9E23-FFDA6F37C1AB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5" tIns="48323" rIns="96645" bIns="483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</p:spPr>
        <p:txBody>
          <a:bodyPr vert="horz" lIns="96645" tIns="48323" rIns="96645" bIns="483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45" tIns="48323" rIns="96645" bIns="4832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45" tIns="48323" rIns="96645" bIns="48323" rtlCol="0" anchor="b"/>
          <a:lstStyle>
            <a:lvl1pPr algn="r">
              <a:defRPr sz="1300"/>
            </a:lvl1pPr>
          </a:lstStyle>
          <a:p>
            <a:fld id="{71E45370-9C76-4D1C-9319-8ACF07628D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71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21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76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01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94945" y="1496739"/>
            <a:ext cx="7238007" cy="397577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80990" indent="-380990">
              <a:spcAft>
                <a:spcPts val="800"/>
              </a:spcAft>
              <a:buClr>
                <a:srgbClr val="00B1DF"/>
              </a:buClr>
              <a:buFont typeface="Arial" pitchFamily="34" charset="0"/>
              <a:buChar char="•"/>
              <a:defRPr lang="en-US" sz="2400" b="1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text, 18pt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00B1DF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sp>
        <p:nvSpPr>
          <p:cNvPr id="29" name="Rectangle 28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Arial Narrow" pitchFamily="34" charset="0"/>
              </a:rPr>
              <a:t>HIGH SCHOOL 3</a:t>
            </a:r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653004" y="6257690"/>
            <a:ext cx="1626361" cy="262997"/>
            <a:chOff x="235744" y="4667750"/>
            <a:chExt cx="1458920" cy="235920"/>
          </a:xfrm>
        </p:grpSpPr>
        <p:pic>
          <p:nvPicPr>
            <p:cNvPr id="31" name="Picture 30"/>
            <p:cNvPicPr>
              <a:picLocks noChangeAspect="1"/>
            </p:cNvPicPr>
            <p:nvPr userDrawn="1"/>
          </p:nvPicPr>
          <p:blipFill rotWithShape="1">
            <a:blip r:embed="rId3"/>
            <a:srcRect l="65372" b="16394"/>
            <a:stretch/>
          </p:blipFill>
          <p:spPr>
            <a:xfrm>
              <a:off x="235744" y="4680368"/>
              <a:ext cx="254008" cy="205451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 userDrawn="1"/>
          </p:nvPicPr>
          <p:blipFill rotWithShape="1">
            <a:blip r:embed="rId3"/>
            <a:srcRect t="81801" r="54637"/>
            <a:stretch/>
          </p:blipFill>
          <p:spPr>
            <a:xfrm>
              <a:off x="489752" y="4667750"/>
              <a:ext cx="1022390" cy="137411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 userDrawn="1"/>
          </p:nvPicPr>
          <p:blipFill rotWithShape="1">
            <a:blip r:embed="rId3"/>
            <a:srcRect l="45891" t="86349" r="648"/>
            <a:stretch/>
          </p:blipFill>
          <p:spPr>
            <a:xfrm>
              <a:off x="489752" y="4800600"/>
              <a:ext cx="1204912" cy="1030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841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94945" y="1496739"/>
            <a:ext cx="7238007" cy="397577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80990" indent="-380990">
              <a:spcAft>
                <a:spcPts val="800"/>
              </a:spcAft>
              <a:buClr>
                <a:srgbClr val="A8C92D"/>
              </a:buClr>
              <a:buFont typeface="Arial" pitchFamily="34" charset="0"/>
              <a:buChar char="•"/>
              <a:defRPr lang="en-US" sz="2400" b="1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text, 18pt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15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A8C92D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Arial Narrow" pitchFamily="34" charset="0"/>
              </a:rPr>
              <a:t>HIGH SCHOOL 3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53004" y="6257690"/>
            <a:ext cx="1626361" cy="262997"/>
            <a:chOff x="235744" y="4667750"/>
            <a:chExt cx="1458920" cy="235920"/>
          </a:xfrm>
        </p:grpSpPr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/>
            <a:srcRect l="65372" b="16394"/>
            <a:stretch/>
          </p:blipFill>
          <p:spPr>
            <a:xfrm>
              <a:off x="235744" y="4680368"/>
              <a:ext cx="254008" cy="205451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/>
            <a:srcRect t="81801" r="54637"/>
            <a:stretch/>
          </p:blipFill>
          <p:spPr>
            <a:xfrm>
              <a:off x="489752" y="4667750"/>
              <a:ext cx="1022390" cy="137411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 userDrawn="1"/>
          </p:nvPicPr>
          <p:blipFill rotWithShape="1">
            <a:blip r:embed="rId3"/>
            <a:srcRect l="45891" t="86349" r="648"/>
            <a:stretch/>
          </p:blipFill>
          <p:spPr>
            <a:xfrm>
              <a:off x="489752" y="4800600"/>
              <a:ext cx="1204912" cy="1030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714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98685" y="0"/>
            <a:ext cx="5242027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 </a:t>
            </a:r>
          </a:p>
          <a:p>
            <a:r>
              <a:rPr lang="en-US" dirty="0"/>
              <a:t>(1-4 images can collage here)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12532785" y="2786415"/>
            <a:ext cx="1576916" cy="1868684"/>
            <a:chOff x="9466263" y="-5417"/>
            <a:chExt cx="1182687" cy="1401513"/>
          </a:xfrm>
        </p:grpSpPr>
        <p:sp>
          <p:nvSpPr>
            <p:cNvPr id="16" name="Picture Placeholder 11"/>
            <p:cNvSpPr txBox="1">
              <a:spLocks/>
            </p:cNvSpPr>
            <p:nvPr userDrawn="1"/>
          </p:nvSpPr>
          <p:spPr>
            <a:xfrm>
              <a:off x="9466263" y="461754"/>
              <a:ext cx="578247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7" name="Picture Placeholder 11"/>
            <p:cNvSpPr txBox="1">
              <a:spLocks/>
            </p:cNvSpPr>
            <p:nvPr userDrawn="1"/>
          </p:nvSpPr>
          <p:spPr>
            <a:xfrm>
              <a:off x="9466263" y="-5417"/>
              <a:ext cx="1182687" cy="449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8" name="Picture Placeholder 11"/>
            <p:cNvSpPr txBox="1">
              <a:spLocks/>
            </p:cNvSpPr>
            <p:nvPr userDrawn="1"/>
          </p:nvSpPr>
          <p:spPr>
            <a:xfrm>
              <a:off x="10059634" y="461754"/>
              <a:ext cx="589316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2547365" y="4869216"/>
            <a:ext cx="1562336" cy="1853353"/>
            <a:chOff x="4799013" y="-5417"/>
            <a:chExt cx="4344988" cy="5154334"/>
          </a:xfrm>
        </p:grpSpPr>
        <p:sp>
          <p:nvSpPr>
            <p:cNvPr id="22" name="Picture Placeholder 11"/>
            <p:cNvSpPr txBox="1">
              <a:spLocks/>
            </p:cNvSpPr>
            <p:nvPr/>
          </p:nvSpPr>
          <p:spPr>
            <a:xfrm>
              <a:off x="4799013" y="1716306"/>
              <a:ext cx="2148840" cy="34326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3" name="Picture Placeholder 11"/>
            <p:cNvSpPr txBox="1">
              <a:spLocks/>
            </p:cNvSpPr>
            <p:nvPr/>
          </p:nvSpPr>
          <p:spPr>
            <a:xfrm>
              <a:off x="4799014" y="0"/>
              <a:ext cx="2148839" cy="1652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4" name="Picture Placeholder 11"/>
            <p:cNvSpPr txBox="1">
              <a:spLocks/>
            </p:cNvSpPr>
            <p:nvPr/>
          </p:nvSpPr>
          <p:spPr>
            <a:xfrm>
              <a:off x="6995161" y="-5417"/>
              <a:ext cx="2148840" cy="34326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5" name="Picture Placeholder 11"/>
            <p:cNvSpPr txBox="1">
              <a:spLocks/>
            </p:cNvSpPr>
            <p:nvPr/>
          </p:nvSpPr>
          <p:spPr>
            <a:xfrm>
              <a:off x="6995161" y="3496180"/>
              <a:ext cx="2148839" cy="1652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>
            <a:off x="12532785" y="713353"/>
            <a:ext cx="1576916" cy="1868684"/>
            <a:chOff x="9466263" y="-5417"/>
            <a:chExt cx="1182687" cy="1401513"/>
          </a:xfrm>
        </p:grpSpPr>
        <p:sp>
          <p:nvSpPr>
            <p:cNvPr id="28" name="Picture Placeholder 11"/>
            <p:cNvSpPr txBox="1">
              <a:spLocks/>
            </p:cNvSpPr>
            <p:nvPr userDrawn="1"/>
          </p:nvSpPr>
          <p:spPr>
            <a:xfrm>
              <a:off x="9466263" y="-5417"/>
              <a:ext cx="1182687" cy="449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9" name="Picture Placeholder 11"/>
            <p:cNvSpPr txBox="1">
              <a:spLocks/>
            </p:cNvSpPr>
            <p:nvPr userDrawn="1"/>
          </p:nvSpPr>
          <p:spPr>
            <a:xfrm>
              <a:off x="9466263" y="461754"/>
              <a:ext cx="1182687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sp>
        <p:nvSpPr>
          <p:cNvPr id="19" name="TextBox 18"/>
          <p:cNvSpPr txBox="1"/>
          <p:nvPr userDrawn="1"/>
        </p:nvSpPr>
        <p:spPr>
          <a:xfrm>
            <a:off x="12532784" y="-52890"/>
            <a:ext cx="235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76"/>
            <a:r>
              <a:rPr lang="en-US" sz="1200" dirty="0">
                <a:solidFill>
                  <a:srgbClr val="000000"/>
                </a:solidFill>
              </a:rPr>
              <a:t>ALTERNATE LAYOUT SUGGESTIONS</a:t>
            </a:r>
          </a:p>
        </p:txBody>
      </p:sp>
      <p:sp>
        <p:nvSpPr>
          <p:cNvPr id="20" name="Isosceles Triangle 19"/>
          <p:cNvSpPr/>
          <p:nvPr userDrawn="1"/>
        </p:nvSpPr>
        <p:spPr>
          <a:xfrm rot="5400000">
            <a:off x="12224495" y="83977"/>
            <a:ext cx="413468" cy="2455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76"/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94945" y="1496739"/>
            <a:ext cx="5703740" cy="397577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80990" indent="-380990">
              <a:spcAft>
                <a:spcPts val="800"/>
              </a:spcAft>
              <a:buClr>
                <a:srgbClr val="00B1DF"/>
              </a:buClr>
              <a:buFont typeface="Arial" pitchFamily="34" charset="0"/>
              <a:buChar char="•"/>
              <a:defRPr lang="en-US" sz="2400" b="1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text, 18pt</a:t>
            </a:r>
          </a:p>
        </p:txBody>
      </p:sp>
      <p:sp>
        <p:nvSpPr>
          <p:cNvPr id="30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00B1DF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01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98685" y="0"/>
            <a:ext cx="5242027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 </a:t>
            </a:r>
          </a:p>
          <a:p>
            <a:r>
              <a:rPr lang="en-US" dirty="0"/>
              <a:t>(1-4 images can collage here)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12532785" y="2786415"/>
            <a:ext cx="1576916" cy="1868684"/>
            <a:chOff x="9466263" y="-5417"/>
            <a:chExt cx="1182687" cy="1401513"/>
          </a:xfrm>
        </p:grpSpPr>
        <p:sp>
          <p:nvSpPr>
            <p:cNvPr id="16" name="Picture Placeholder 11"/>
            <p:cNvSpPr txBox="1">
              <a:spLocks/>
            </p:cNvSpPr>
            <p:nvPr userDrawn="1"/>
          </p:nvSpPr>
          <p:spPr>
            <a:xfrm>
              <a:off x="9466263" y="461754"/>
              <a:ext cx="578247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7" name="Picture Placeholder 11"/>
            <p:cNvSpPr txBox="1">
              <a:spLocks/>
            </p:cNvSpPr>
            <p:nvPr userDrawn="1"/>
          </p:nvSpPr>
          <p:spPr>
            <a:xfrm>
              <a:off x="9466263" y="-5417"/>
              <a:ext cx="1182687" cy="449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8" name="Picture Placeholder 11"/>
            <p:cNvSpPr txBox="1">
              <a:spLocks/>
            </p:cNvSpPr>
            <p:nvPr userDrawn="1"/>
          </p:nvSpPr>
          <p:spPr>
            <a:xfrm>
              <a:off x="10059634" y="461754"/>
              <a:ext cx="589316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2547365" y="4869216"/>
            <a:ext cx="1562336" cy="1853353"/>
            <a:chOff x="4799013" y="-5417"/>
            <a:chExt cx="4344988" cy="5154334"/>
          </a:xfrm>
        </p:grpSpPr>
        <p:sp>
          <p:nvSpPr>
            <p:cNvPr id="22" name="Picture Placeholder 11"/>
            <p:cNvSpPr txBox="1">
              <a:spLocks/>
            </p:cNvSpPr>
            <p:nvPr/>
          </p:nvSpPr>
          <p:spPr>
            <a:xfrm>
              <a:off x="4799013" y="1716306"/>
              <a:ext cx="2148840" cy="34326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3" name="Picture Placeholder 11"/>
            <p:cNvSpPr txBox="1">
              <a:spLocks/>
            </p:cNvSpPr>
            <p:nvPr/>
          </p:nvSpPr>
          <p:spPr>
            <a:xfrm>
              <a:off x="4799014" y="0"/>
              <a:ext cx="2148839" cy="1652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4" name="Picture Placeholder 11"/>
            <p:cNvSpPr txBox="1">
              <a:spLocks/>
            </p:cNvSpPr>
            <p:nvPr/>
          </p:nvSpPr>
          <p:spPr>
            <a:xfrm>
              <a:off x="6995161" y="-5417"/>
              <a:ext cx="2148840" cy="34326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5" name="Picture Placeholder 11"/>
            <p:cNvSpPr txBox="1">
              <a:spLocks/>
            </p:cNvSpPr>
            <p:nvPr/>
          </p:nvSpPr>
          <p:spPr>
            <a:xfrm>
              <a:off x="6995161" y="3496180"/>
              <a:ext cx="2148839" cy="1652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>
            <a:off x="12532785" y="713353"/>
            <a:ext cx="1576916" cy="1868684"/>
            <a:chOff x="9466263" y="-5417"/>
            <a:chExt cx="1182687" cy="1401513"/>
          </a:xfrm>
        </p:grpSpPr>
        <p:sp>
          <p:nvSpPr>
            <p:cNvPr id="28" name="Picture Placeholder 11"/>
            <p:cNvSpPr txBox="1">
              <a:spLocks/>
            </p:cNvSpPr>
            <p:nvPr userDrawn="1"/>
          </p:nvSpPr>
          <p:spPr>
            <a:xfrm>
              <a:off x="9466263" y="-5417"/>
              <a:ext cx="1182687" cy="449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9" name="Picture Placeholder 11"/>
            <p:cNvSpPr txBox="1">
              <a:spLocks/>
            </p:cNvSpPr>
            <p:nvPr userDrawn="1"/>
          </p:nvSpPr>
          <p:spPr>
            <a:xfrm>
              <a:off x="9466263" y="461754"/>
              <a:ext cx="1182687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sp>
        <p:nvSpPr>
          <p:cNvPr id="19" name="TextBox 18"/>
          <p:cNvSpPr txBox="1"/>
          <p:nvPr userDrawn="1"/>
        </p:nvSpPr>
        <p:spPr>
          <a:xfrm>
            <a:off x="12532784" y="-52890"/>
            <a:ext cx="235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76"/>
            <a:r>
              <a:rPr lang="en-US" sz="1200" dirty="0">
                <a:solidFill>
                  <a:srgbClr val="000000"/>
                </a:solidFill>
              </a:rPr>
              <a:t>ALTERNATE LAYOUT SUGGESTIONS</a:t>
            </a:r>
          </a:p>
        </p:txBody>
      </p:sp>
      <p:sp>
        <p:nvSpPr>
          <p:cNvPr id="20" name="Isosceles Triangle 19"/>
          <p:cNvSpPr/>
          <p:nvPr userDrawn="1"/>
        </p:nvSpPr>
        <p:spPr>
          <a:xfrm rot="5400000">
            <a:off x="12224495" y="83977"/>
            <a:ext cx="413468" cy="2455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76"/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94945" y="1496739"/>
            <a:ext cx="5703740" cy="397577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80990" indent="-380990">
              <a:spcAft>
                <a:spcPts val="800"/>
              </a:spcAft>
              <a:buClr>
                <a:srgbClr val="A8C92D"/>
              </a:buClr>
              <a:buFont typeface="Arial" pitchFamily="34" charset="0"/>
              <a:buChar char="•"/>
              <a:defRPr lang="en-US" sz="2400" b="1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text, 18pt</a:t>
            </a:r>
          </a:p>
        </p:txBody>
      </p:sp>
      <p:sp>
        <p:nvSpPr>
          <p:cNvPr id="35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27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A8C92D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grpSp>
        <p:nvGrpSpPr>
          <p:cNvPr id="49" name="Group 48"/>
          <p:cNvGrpSpPr/>
          <p:nvPr userDrawn="1"/>
        </p:nvGrpSpPr>
        <p:grpSpPr>
          <a:xfrm>
            <a:off x="653004" y="6257690"/>
            <a:ext cx="1626361" cy="262997"/>
            <a:chOff x="235744" y="4667750"/>
            <a:chExt cx="1458920" cy="235920"/>
          </a:xfrm>
        </p:grpSpPr>
        <p:pic>
          <p:nvPicPr>
            <p:cNvPr id="50" name="Picture 49"/>
            <p:cNvPicPr>
              <a:picLocks noChangeAspect="1"/>
            </p:cNvPicPr>
            <p:nvPr userDrawn="1"/>
          </p:nvPicPr>
          <p:blipFill rotWithShape="1">
            <a:blip r:embed="rId3"/>
            <a:srcRect l="65372" b="16394"/>
            <a:stretch/>
          </p:blipFill>
          <p:spPr>
            <a:xfrm>
              <a:off x="235744" y="4680368"/>
              <a:ext cx="254008" cy="205451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 userDrawn="1"/>
          </p:nvPicPr>
          <p:blipFill rotWithShape="1">
            <a:blip r:embed="rId3"/>
            <a:srcRect t="81801" r="54637"/>
            <a:stretch/>
          </p:blipFill>
          <p:spPr>
            <a:xfrm>
              <a:off x="489752" y="4667750"/>
              <a:ext cx="1022390" cy="137411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 userDrawn="1"/>
          </p:nvPicPr>
          <p:blipFill rotWithShape="1">
            <a:blip r:embed="rId3"/>
            <a:srcRect l="45891" t="86349" r="648"/>
            <a:stretch/>
          </p:blipFill>
          <p:spPr>
            <a:xfrm>
              <a:off x="489752" y="4800600"/>
              <a:ext cx="1204912" cy="1030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863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1 Full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889" y="2084"/>
            <a:ext cx="11639823" cy="68330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888" y="6352615"/>
            <a:ext cx="4176184" cy="507472"/>
          </a:xfrm>
          <a:prstGeom prst="rect">
            <a:avLst/>
          </a:prstGeom>
          <a:solidFill>
            <a:schemeClr val="accent2">
              <a:alpha val="72000"/>
            </a:schemeClr>
          </a:solidFill>
        </p:spPr>
        <p:txBody>
          <a:bodyPr anchor="t"/>
          <a:lstStyle>
            <a:lvl1pPr marL="0" indent="0" algn="l">
              <a:buNone/>
              <a:defRPr sz="1333" b="1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CLIENT NAME – Project Name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88" y="6581665"/>
            <a:ext cx="3964163" cy="253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City, State/Country</a:t>
            </a:r>
          </a:p>
        </p:txBody>
      </p:sp>
    </p:spTree>
    <p:extLst>
      <p:ext uri="{BB962C8B-B14F-4D97-AF65-F5344CB8AC3E}">
        <p14:creationId xmlns:p14="http://schemas.microsoft.com/office/powerpoint/2010/main" val="353373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2 Full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-9713" y="2084"/>
            <a:ext cx="4186785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4252385" y="2087"/>
            <a:ext cx="7388327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888" y="6352615"/>
            <a:ext cx="4176184" cy="507472"/>
          </a:xfrm>
          <a:prstGeom prst="rect">
            <a:avLst/>
          </a:prstGeom>
          <a:solidFill>
            <a:schemeClr val="accent2">
              <a:alpha val="72000"/>
            </a:schemeClr>
          </a:solidFill>
        </p:spPr>
        <p:txBody>
          <a:bodyPr anchor="t"/>
          <a:lstStyle>
            <a:lvl1pPr marL="0" indent="0" algn="l">
              <a:buNone/>
              <a:defRPr sz="1333" b="1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CLIENT NAME – Project Name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88" y="6581665"/>
            <a:ext cx="3964163" cy="253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City, State/Country</a:t>
            </a:r>
          </a:p>
        </p:txBody>
      </p:sp>
    </p:spTree>
    <p:extLst>
      <p:ext uri="{BB962C8B-B14F-4D97-AF65-F5344CB8AC3E}">
        <p14:creationId xmlns:p14="http://schemas.microsoft.com/office/powerpoint/2010/main" val="275974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3 Full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-9713" y="2470963"/>
            <a:ext cx="4186785" cy="43870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4252386" y="2540"/>
            <a:ext cx="7388325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16" hasCustomPrompt="1"/>
          </p:nvPr>
        </p:nvSpPr>
        <p:spPr>
          <a:xfrm>
            <a:off x="-9713" y="2540"/>
            <a:ext cx="4186785" cy="23968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888" y="6352615"/>
            <a:ext cx="4176184" cy="507472"/>
          </a:xfrm>
          <a:prstGeom prst="rect">
            <a:avLst/>
          </a:prstGeom>
          <a:solidFill>
            <a:schemeClr val="accent2">
              <a:alpha val="72000"/>
            </a:schemeClr>
          </a:solidFill>
        </p:spPr>
        <p:txBody>
          <a:bodyPr anchor="t"/>
          <a:lstStyle>
            <a:lvl1pPr marL="0" indent="0" algn="l">
              <a:buNone/>
              <a:defRPr sz="1333" b="1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CLIENT NAME – Project Name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88" y="6581665"/>
            <a:ext cx="3964163" cy="253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City, State/Country</a:t>
            </a:r>
          </a:p>
        </p:txBody>
      </p:sp>
    </p:spTree>
    <p:extLst>
      <p:ext uri="{BB962C8B-B14F-4D97-AF65-F5344CB8AC3E}">
        <p14:creationId xmlns:p14="http://schemas.microsoft.com/office/powerpoint/2010/main" val="357530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1" y="1551518"/>
            <a:ext cx="11640711" cy="45126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12431228" y="2301875"/>
            <a:ext cx="2387600" cy="951724"/>
            <a:chOff x="0" y="1131887"/>
            <a:chExt cx="9144001" cy="3644901"/>
          </a:xfrm>
        </p:grpSpPr>
        <p:sp>
          <p:nvSpPr>
            <p:cNvPr id="8" name="Picture Placeholder 11"/>
            <p:cNvSpPr txBox="1">
              <a:spLocks/>
            </p:cNvSpPr>
            <p:nvPr/>
          </p:nvSpPr>
          <p:spPr>
            <a:xfrm>
              <a:off x="0" y="1131887"/>
              <a:ext cx="5956300" cy="36449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9" name="Picture Placeholder 11"/>
            <p:cNvSpPr txBox="1">
              <a:spLocks/>
            </p:cNvSpPr>
            <p:nvPr/>
          </p:nvSpPr>
          <p:spPr>
            <a:xfrm>
              <a:off x="6011863" y="1131887"/>
              <a:ext cx="3132138" cy="364489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10" name="Group 9"/>
          <p:cNvGrpSpPr/>
          <p:nvPr userDrawn="1"/>
        </p:nvGrpSpPr>
        <p:grpSpPr>
          <a:xfrm>
            <a:off x="12464183" y="3894062"/>
            <a:ext cx="2374900" cy="946661"/>
            <a:chOff x="1" y="1131888"/>
            <a:chExt cx="9144000" cy="3644900"/>
          </a:xfrm>
        </p:grpSpPr>
        <p:sp>
          <p:nvSpPr>
            <p:cNvPr id="11" name="Picture Placeholder 11"/>
            <p:cNvSpPr txBox="1">
              <a:spLocks/>
            </p:cNvSpPr>
            <p:nvPr/>
          </p:nvSpPr>
          <p:spPr>
            <a:xfrm>
              <a:off x="6011863" y="2699782"/>
              <a:ext cx="3132138" cy="20770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3" name="Picture Placeholder 11"/>
            <p:cNvSpPr txBox="1">
              <a:spLocks/>
            </p:cNvSpPr>
            <p:nvPr/>
          </p:nvSpPr>
          <p:spPr>
            <a:xfrm>
              <a:off x="1" y="1131888"/>
              <a:ext cx="5956299" cy="3644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4" name="Picture Placeholder 11"/>
            <p:cNvSpPr txBox="1">
              <a:spLocks/>
            </p:cNvSpPr>
            <p:nvPr/>
          </p:nvSpPr>
          <p:spPr>
            <a:xfrm>
              <a:off x="6011863" y="1131888"/>
              <a:ext cx="3132138" cy="15124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sp>
        <p:nvSpPr>
          <p:cNvPr id="15" name="TextBox 14"/>
          <p:cNvSpPr txBox="1"/>
          <p:nvPr userDrawn="1"/>
        </p:nvSpPr>
        <p:spPr>
          <a:xfrm>
            <a:off x="12532784" y="3343260"/>
            <a:ext cx="235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76"/>
            <a:r>
              <a:rPr lang="en-US" sz="1200" dirty="0">
                <a:solidFill>
                  <a:srgbClr val="000000"/>
                </a:solidFill>
              </a:rPr>
              <a:t>ALTERNATE LAYOUT SUGGESTIONS</a:t>
            </a:r>
          </a:p>
        </p:txBody>
      </p:sp>
      <p:sp>
        <p:nvSpPr>
          <p:cNvPr id="16" name="Isosceles Triangle 15"/>
          <p:cNvSpPr/>
          <p:nvPr userDrawn="1"/>
        </p:nvSpPr>
        <p:spPr>
          <a:xfrm rot="5400000">
            <a:off x="12224495" y="3480126"/>
            <a:ext cx="413468" cy="2455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76"/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20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00B1DF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Arial Narrow" pitchFamily="34" charset="0"/>
              </a:rPr>
              <a:t>HIGH SCHOOL 3</a:t>
            </a:r>
          </a:p>
        </p:txBody>
      </p:sp>
    </p:spTree>
    <p:extLst>
      <p:ext uri="{BB962C8B-B14F-4D97-AF65-F5344CB8AC3E}">
        <p14:creationId xmlns:p14="http://schemas.microsoft.com/office/powerpoint/2010/main" val="225356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68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_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1" y="1551518"/>
            <a:ext cx="11640711" cy="45126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A8C92D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TradeGothic Light" pitchFamily="2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2431228" y="2301875"/>
            <a:ext cx="2387600" cy="951724"/>
            <a:chOff x="0" y="1131887"/>
            <a:chExt cx="9144001" cy="3644901"/>
          </a:xfrm>
        </p:grpSpPr>
        <p:sp>
          <p:nvSpPr>
            <p:cNvPr id="8" name="Picture Placeholder 11"/>
            <p:cNvSpPr txBox="1">
              <a:spLocks/>
            </p:cNvSpPr>
            <p:nvPr/>
          </p:nvSpPr>
          <p:spPr>
            <a:xfrm>
              <a:off x="0" y="1131887"/>
              <a:ext cx="5956300" cy="36449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9" name="Picture Placeholder 11"/>
            <p:cNvSpPr txBox="1">
              <a:spLocks/>
            </p:cNvSpPr>
            <p:nvPr/>
          </p:nvSpPr>
          <p:spPr>
            <a:xfrm>
              <a:off x="6011863" y="1131887"/>
              <a:ext cx="3132138" cy="364489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10" name="Group 9"/>
          <p:cNvGrpSpPr/>
          <p:nvPr userDrawn="1"/>
        </p:nvGrpSpPr>
        <p:grpSpPr>
          <a:xfrm>
            <a:off x="12464183" y="3894062"/>
            <a:ext cx="2374900" cy="946661"/>
            <a:chOff x="1" y="1131888"/>
            <a:chExt cx="9144000" cy="3644900"/>
          </a:xfrm>
        </p:grpSpPr>
        <p:sp>
          <p:nvSpPr>
            <p:cNvPr id="11" name="Picture Placeholder 11"/>
            <p:cNvSpPr txBox="1">
              <a:spLocks/>
            </p:cNvSpPr>
            <p:nvPr/>
          </p:nvSpPr>
          <p:spPr>
            <a:xfrm>
              <a:off x="6011863" y="2699782"/>
              <a:ext cx="3132138" cy="20770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3" name="Picture Placeholder 11"/>
            <p:cNvSpPr txBox="1">
              <a:spLocks/>
            </p:cNvSpPr>
            <p:nvPr/>
          </p:nvSpPr>
          <p:spPr>
            <a:xfrm>
              <a:off x="1" y="1131888"/>
              <a:ext cx="5956299" cy="3644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4" name="Picture Placeholder 11"/>
            <p:cNvSpPr txBox="1">
              <a:spLocks/>
            </p:cNvSpPr>
            <p:nvPr/>
          </p:nvSpPr>
          <p:spPr>
            <a:xfrm>
              <a:off x="6011863" y="1131888"/>
              <a:ext cx="3132138" cy="15124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sp>
        <p:nvSpPr>
          <p:cNvPr id="15" name="TextBox 14"/>
          <p:cNvSpPr txBox="1"/>
          <p:nvPr userDrawn="1"/>
        </p:nvSpPr>
        <p:spPr>
          <a:xfrm>
            <a:off x="12532784" y="3343260"/>
            <a:ext cx="235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76"/>
            <a:r>
              <a:rPr lang="en-US" sz="1200" dirty="0">
                <a:solidFill>
                  <a:srgbClr val="000000"/>
                </a:solidFill>
              </a:rPr>
              <a:t>ALTERNATE LAYOUT SUGGESTIONS</a:t>
            </a:r>
          </a:p>
        </p:txBody>
      </p:sp>
      <p:sp>
        <p:nvSpPr>
          <p:cNvPr id="16" name="Isosceles Triangle 15"/>
          <p:cNvSpPr/>
          <p:nvPr userDrawn="1"/>
        </p:nvSpPr>
        <p:spPr>
          <a:xfrm rot="5400000">
            <a:off x="12224495" y="3480126"/>
            <a:ext cx="413468" cy="2455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76"/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8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Horizontal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4252385" y="1551517"/>
            <a:ext cx="7388327" cy="35411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51517"/>
            <a:ext cx="4176184" cy="35411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252384" y="5232400"/>
            <a:ext cx="7526867" cy="939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>
                <a:latin typeface="Arial Narrow" pitchFamily="34" charset="0"/>
              </a:defRPr>
            </a:lvl1pPr>
            <a:lvl2pPr marL="609489" indent="0">
              <a:buNone/>
              <a:defRPr sz="2400">
                <a:latin typeface="+mn-lt"/>
              </a:defRPr>
            </a:lvl2pPr>
            <a:lvl3pPr marL="1218976" indent="0">
              <a:buNone/>
              <a:defRPr sz="2400">
                <a:latin typeface="+mn-lt"/>
              </a:defRPr>
            </a:lvl3pPr>
            <a:lvl4pPr marL="1828464" indent="0">
              <a:buNone/>
              <a:defRPr sz="2400">
                <a:latin typeface="+mn-lt"/>
              </a:defRPr>
            </a:lvl4pPr>
            <a:lvl5pPr marL="2437952" indent="0">
              <a:buNone/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6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00B1DF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52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_Horizontal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4252385" y="1551517"/>
            <a:ext cx="7388327" cy="35411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51517"/>
            <a:ext cx="4176184" cy="35411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11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A8C92D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TradeGothic Light" pitchFamily="2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252384" y="5232400"/>
            <a:ext cx="7526867" cy="939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>
                <a:latin typeface="Arial Narrow" pitchFamily="34" charset="0"/>
              </a:defRPr>
            </a:lvl1pPr>
            <a:lvl2pPr marL="609489" indent="0">
              <a:buNone/>
              <a:defRPr sz="2400">
                <a:latin typeface="+mn-lt"/>
              </a:defRPr>
            </a:lvl2pPr>
            <a:lvl3pPr marL="1218976" indent="0">
              <a:buNone/>
              <a:defRPr sz="2400">
                <a:latin typeface="+mn-lt"/>
              </a:defRPr>
            </a:lvl3pPr>
            <a:lvl4pPr marL="1828464" indent="0">
              <a:buNone/>
              <a:defRPr sz="2400">
                <a:latin typeface="+mn-lt"/>
              </a:defRPr>
            </a:lvl4pPr>
            <a:lvl5pPr marL="2437952" indent="0">
              <a:buNone/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Image Caption</a:t>
            </a:r>
          </a:p>
        </p:txBody>
      </p:sp>
    </p:spTree>
    <p:extLst>
      <p:ext uri="{BB962C8B-B14F-4D97-AF65-F5344CB8AC3E}">
        <p14:creationId xmlns:p14="http://schemas.microsoft.com/office/powerpoint/2010/main" val="134371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sp>
        <p:nvSpPr>
          <p:cNvPr id="23" name="Rectangle 22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Arial Narrow" pitchFamily="34" charset="0"/>
              </a:rPr>
              <a:t>HIGH SCHOOL 3</a:t>
            </a: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653004" y="6257690"/>
            <a:ext cx="1626361" cy="262997"/>
            <a:chOff x="235744" y="4667750"/>
            <a:chExt cx="1458920" cy="235920"/>
          </a:xfrm>
        </p:grpSpPr>
        <p:pic>
          <p:nvPicPr>
            <p:cNvPr id="25" name="Picture 24"/>
            <p:cNvPicPr>
              <a:picLocks noChangeAspect="1"/>
            </p:cNvPicPr>
            <p:nvPr userDrawn="1"/>
          </p:nvPicPr>
          <p:blipFill rotWithShape="1">
            <a:blip r:embed="rId3"/>
            <a:srcRect l="65372" b="16394"/>
            <a:stretch/>
          </p:blipFill>
          <p:spPr>
            <a:xfrm>
              <a:off x="235744" y="4680368"/>
              <a:ext cx="254008" cy="205451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 userDrawn="1"/>
          </p:nvPicPr>
          <p:blipFill rotWithShape="1">
            <a:blip r:embed="rId3"/>
            <a:srcRect t="81801" r="54637"/>
            <a:stretch/>
          </p:blipFill>
          <p:spPr>
            <a:xfrm>
              <a:off x="489752" y="4667750"/>
              <a:ext cx="1022390" cy="137411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 userDrawn="1"/>
          </p:nvPicPr>
          <p:blipFill rotWithShape="1">
            <a:blip r:embed="rId3"/>
            <a:srcRect l="45891" t="86349" r="648"/>
            <a:stretch/>
          </p:blipFill>
          <p:spPr>
            <a:xfrm>
              <a:off x="489752" y="4800600"/>
              <a:ext cx="1204912" cy="1030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575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_Lis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98685" y="0"/>
            <a:ext cx="5793316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  <a:p>
            <a:r>
              <a:rPr lang="en-US" dirty="0"/>
              <a:t>(1-4 images can collage here)</a:t>
            </a:r>
          </a:p>
        </p:txBody>
      </p:sp>
      <p:sp>
        <p:nvSpPr>
          <p:cNvPr id="13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1172292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cap="all" spc="0" baseline="0" dirty="0">
                <a:solidFill>
                  <a:schemeClr val="accent1"/>
                </a:solidFill>
                <a:latin typeface="Trade Gothic LT Std Cn" pitchFamily="50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1439285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accent1"/>
                </a:solidFill>
                <a:latin typeface="TradeGothic Light" pitchFamily="2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197101"/>
            <a:ext cx="5399616" cy="3975100"/>
          </a:xfrm>
          <a:prstGeom prst="rect">
            <a:avLst/>
          </a:prstGeom>
        </p:spPr>
        <p:txBody>
          <a:bodyPr lIns="0" tIns="0" rIns="0" bIns="0"/>
          <a:lstStyle>
            <a:lvl1pPr marL="232828" indent="-232828">
              <a:lnSpc>
                <a:spcPct val="85000"/>
              </a:lnSpc>
              <a:spcBef>
                <a:spcPts val="576"/>
              </a:spcBef>
              <a:buSzPct val="80000"/>
              <a:defRPr sz="2400" baseline="0">
                <a:solidFill>
                  <a:schemeClr val="tx1"/>
                </a:solidFill>
                <a:latin typeface="TradeGothic Light" pitchFamily="2" charset="0"/>
              </a:defRPr>
            </a:lvl1pPr>
            <a:lvl2pPr marL="615935" indent="-234945">
              <a:lnSpc>
                <a:spcPct val="85000"/>
              </a:lnSpc>
              <a:buSzPct val="80000"/>
              <a:defRPr sz="1867">
                <a:solidFill>
                  <a:schemeClr val="tx1"/>
                </a:solidFill>
                <a:latin typeface="TradeGothic Light" pitchFamily="2" charset="0"/>
              </a:defRPr>
            </a:lvl2pPr>
            <a:lvl3pPr marL="908028" indent="-218012">
              <a:lnSpc>
                <a:spcPct val="85000"/>
              </a:lnSpc>
              <a:buSzPct val="80000"/>
              <a:defRPr sz="1600">
                <a:solidFill>
                  <a:schemeClr val="tx1"/>
                </a:solidFill>
                <a:latin typeface="TradeGothic Light" pitchFamily="2" charset="0"/>
              </a:defRPr>
            </a:lvl3pPr>
            <a:lvl4pPr marL="1214936" indent="-228594">
              <a:buSzPct val="80000"/>
              <a:buFont typeface="TradeGothic" pitchFamily="2" charset="0"/>
              <a:buChar char="‐"/>
              <a:defRPr sz="1400" baseline="0">
                <a:solidFill>
                  <a:schemeClr val="tx1"/>
                </a:solidFill>
                <a:latin typeface="TradeGothic Light" pitchFamily="2" charset="0"/>
              </a:defRPr>
            </a:lvl4pPr>
            <a:lvl5pPr marL="1521846" indent="-228594">
              <a:defRPr sz="1200" baseline="0">
                <a:solidFill>
                  <a:schemeClr val="tx1"/>
                </a:solidFill>
                <a:latin typeface="TradeGothic Light" pitchFamily="2" charset="0"/>
              </a:defRPr>
            </a:lvl5pPr>
          </a:lstStyle>
          <a:p>
            <a:pPr lvl="0"/>
            <a:r>
              <a:rPr lang="en-US" dirty="0"/>
              <a:t>5-level bullet list</a:t>
            </a:r>
          </a:p>
          <a:p>
            <a:pPr lvl="1"/>
            <a:r>
              <a:rPr lang="en-US" dirty="0"/>
              <a:t>Second level, 14pt</a:t>
            </a:r>
          </a:p>
          <a:p>
            <a:pPr lvl="2"/>
            <a:r>
              <a:rPr lang="en-US" dirty="0"/>
              <a:t>Third level, 12pt</a:t>
            </a:r>
          </a:p>
          <a:p>
            <a:pPr lvl="3"/>
            <a:r>
              <a:rPr lang="en-US" dirty="0"/>
              <a:t>Fourth level,10.5pt</a:t>
            </a:r>
          </a:p>
          <a:p>
            <a:pPr lvl="4"/>
            <a:r>
              <a:rPr lang="en-US" dirty="0"/>
              <a:t>Fifth level, 9pt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12532785" y="2786415"/>
            <a:ext cx="1576916" cy="1868684"/>
            <a:chOff x="9466263" y="-5417"/>
            <a:chExt cx="1182687" cy="1401513"/>
          </a:xfrm>
        </p:grpSpPr>
        <p:sp>
          <p:nvSpPr>
            <p:cNvPr id="22" name="Picture Placeholder 11"/>
            <p:cNvSpPr txBox="1">
              <a:spLocks/>
            </p:cNvSpPr>
            <p:nvPr userDrawn="1"/>
          </p:nvSpPr>
          <p:spPr>
            <a:xfrm>
              <a:off x="9466263" y="461754"/>
              <a:ext cx="578247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3" name="Picture Placeholder 11"/>
            <p:cNvSpPr txBox="1">
              <a:spLocks/>
            </p:cNvSpPr>
            <p:nvPr userDrawn="1"/>
          </p:nvSpPr>
          <p:spPr>
            <a:xfrm>
              <a:off x="9466263" y="-5417"/>
              <a:ext cx="1182687" cy="449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4" name="Picture Placeholder 11"/>
            <p:cNvSpPr txBox="1">
              <a:spLocks/>
            </p:cNvSpPr>
            <p:nvPr userDrawn="1"/>
          </p:nvSpPr>
          <p:spPr>
            <a:xfrm>
              <a:off x="10059634" y="461754"/>
              <a:ext cx="589316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12547365" y="4869216"/>
            <a:ext cx="1562336" cy="1853353"/>
            <a:chOff x="4799013" y="-5417"/>
            <a:chExt cx="4344988" cy="5154334"/>
          </a:xfrm>
        </p:grpSpPr>
        <p:sp>
          <p:nvSpPr>
            <p:cNvPr id="26" name="Picture Placeholder 11"/>
            <p:cNvSpPr txBox="1">
              <a:spLocks/>
            </p:cNvSpPr>
            <p:nvPr/>
          </p:nvSpPr>
          <p:spPr>
            <a:xfrm>
              <a:off x="4799013" y="1716306"/>
              <a:ext cx="2148840" cy="34326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7" name="Picture Placeholder 11"/>
            <p:cNvSpPr txBox="1">
              <a:spLocks/>
            </p:cNvSpPr>
            <p:nvPr/>
          </p:nvSpPr>
          <p:spPr>
            <a:xfrm>
              <a:off x="4799014" y="0"/>
              <a:ext cx="2148839" cy="1652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8" name="Picture Placeholder 11"/>
            <p:cNvSpPr txBox="1">
              <a:spLocks/>
            </p:cNvSpPr>
            <p:nvPr/>
          </p:nvSpPr>
          <p:spPr>
            <a:xfrm>
              <a:off x="6995161" y="-5417"/>
              <a:ext cx="2148840" cy="34326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9" name="Picture Placeholder 11"/>
            <p:cNvSpPr txBox="1">
              <a:spLocks/>
            </p:cNvSpPr>
            <p:nvPr/>
          </p:nvSpPr>
          <p:spPr>
            <a:xfrm>
              <a:off x="6995161" y="3496180"/>
              <a:ext cx="2148839" cy="1652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sp>
        <p:nvSpPr>
          <p:cNvPr id="19" name="TextBox 18"/>
          <p:cNvSpPr txBox="1"/>
          <p:nvPr userDrawn="1"/>
        </p:nvSpPr>
        <p:spPr>
          <a:xfrm>
            <a:off x="12532784" y="-52890"/>
            <a:ext cx="235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76"/>
            <a:r>
              <a:rPr lang="en-US" sz="1200" dirty="0">
                <a:solidFill>
                  <a:srgbClr val="000000"/>
                </a:solidFill>
              </a:rPr>
              <a:t>ALTERNATE LAYOUT SUGGESTIONS</a:t>
            </a:r>
          </a:p>
        </p:txBody>
      </p:sp>
      <p:sp>
        <p:nvSpPr>
          <p:cNvPr id="20" name="Isosceles Triangle 19"/>
          <p:cNvSpPr/>
          <p:nvPr userDrawn="1"/>
        </p:nvSpPr>
        <p:spPr>
          <a:xfrm rot="5400000">
            <a:off x="12224495" y="83977"/>
            <a:ext cx="413468" cy="2455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76"/>
            <a:endParaRPr lang="en-US" sz="2400" dirty="0">
              <a:solidFill>
                <a:srgbClr val="FFFFFF"/>
              </a:solidFill>
            </a:endParaRP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12532785" y="713353"/>
            <a:ext cx="1576916" cy="1868684"/>
            <a:chOff x="9466263" y="-5417"/>
            <a:chExt cx="1182687" cy="1401513"/>
          </a:xfrm>
        </p:grpSpPr>
        <p:sp>
          <p:nvSpPr>
            <p:cNvPr id="35" name="Picture Placeholder 11"/>
            <p:cNvSpPr txBox="1">
              <a:spLocks/>
            </p:cNvSpPr>
            <p:nvPr userDrawn="1"/>
          </p:nvSpPr>
          <p:spPr>
            <a:xfrm>
              <a:off x="9466263" y="-5417"/>
              <a:ext cx="1182687" cy="449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36" name="Picture Placeholder 11"/>
            <p:cNvSpPr txBox="1">
              <a:spLocks/>
            </p:cNvSpPr>
            <p:nvPr userDrawn="1"/>
          </p:nvSpPr>
          <p:spPr>
            <a:xfrm>
              <a:off x="9466263" y="461754"/>
              <a:ext cx="1182687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85" y="6502973"/>
            <a:ext cx="1733321" cy="12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17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93054" y="840318"/>
            <a:ext cx="8160069" cy="5331881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marR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6400" spc="0" baseline="0">
                <a:solidFill>
                  <a:schemeClr val="accent1"/>
                </a:solidFill>
                <a:latin typeface="TradeGothic Light" pitchFamily="2" charset="0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>
                <a:latin typeface="TradeGothic Light" pitchFamily="2" charset="0"/>
              </a:rPr>
              <a:t>This slide is useful for displaying one large text point.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6102351" y="6497240"/>
            <a:ext cx="5402728" cy="133434"/>
          </a:xfrm>
          <a:prstGeom prst="rect">
            <a:avLst/>
          </a:prstGeom>
          <a:noFill/>
          <a:effectLst/>
        </p:spPr>
        <p:txBody>
          <a:bodyPr wrap="square" lIns="0" tIns="0" rIns="0" bIns="0">
            <a:spAutoFit/>
          </a:bodyPr>
          <a:lstStyle/>
          <a:p>
            <a:pPr algn="r" defTabSz="1218976">
              <a:defRPr/>
            </a:pPr>
            <a:r>
              <a:rPr lang="en-US" sz="867" dirty="0">
                <a:solidFill>
                  <a:srgbClr val="919191"/>
                </a:solidFill>
              </a:rPr>
              <a:t> perkinswill.com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472653" y="6486729"/>
            <a:ext cx="377115" cy="287130"/>
          </a:xfrm>
          <a:prstGeom prst="rect">
            <a:avLst/>
          </a:prstGeom>
          <a:noFill/>
          <a:effectLst/>
        </p:spPr>
        <p:txBody>
          <a:bodyPr wrap="square" lIns="0" tIns="0" rIns="0" bIns="0">
            <a:spAutoFit/>
          </a:bodyPr>
          <a:lstStyle/>
          <a:p>
            <a:pPr algn="r" defTabSz="1218976">
              <a:defRPr/>
            </a:pPr>
            <a:fld id="{313E28EF-6887-4CB6-A024-2B4377E2B6AA}" type="slidenum">
              <a:rPr lang="en-US" sz="933" smtClean="0">
                <a:solidFill>
                  <a:srgbClr val="919191"/>
                </a:solidFill>
                <a:latin typeface="Trade Gothic LT Std Cn" pitchFamily="50" charset="0"/>
              </a:rPr>
              <a:pPr algn="r" defTabSz="1218976">
                <a:defRPr/>
              </a:pPr>
              <a:t>‹#›</a:t>
            </a:fld>
            <a:endParaRPr lang="en-US" sz="933" dirty="0">
              <a:solidFill>
                <a:srgbClr val="919191"/>
              </a:solidFill>
              <a:latin typeface="Trade Gothic LT Std Cn" pitchFamily="50" charset="0"/>
            </a:endParaRPr>
          </a:p>
          <a:p>
            <a:pPr algn="r" defTabSz="1218976">
              <a:defRPr/>
            </a:pPr>
            <a:endParaRPr lang="en-US" sz="933" dirty="0">
              <a:solidFill>
                <a:srgbClr val="919191"/>
              </a:solidFill>
              <a:latin typeface="Trade Gothic LT Std Cn" pitchFamily="50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85" y="6529678"/>
            <a:ext cx="1180049" cy="8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72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840319"/>
            <a:ext cx="8193616" cy="533188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marR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6400" spc="0" baseline="0">
                <a:solidFill>
                  <a:schemeClr val="bg1"/>
                </a:solidFill>
                <a:latin typeface="TradeGothic Light" pitchFamily="2" charset="0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>
                <a:latin typeface="TradeGothic Light" pitchFamily="2" charset="0"/>
              </a:rPr>
              <a:t>This slide is useful for displaying one large text point with a splash of color.</a:t>
            </a:r>
          </a:p>
        </p:txBody>
      </p:sp>
    </p:spTree>
    <p:extLst>
      <p:ext uri="{BB962C8B-B14F-4D97-AF65-F5344CB8AC3E}">
        <p14:creationId xmlns:p14="http://schemas.microsoft.com/office/powerpoint/2010/main" val="55688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Quot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840317"/>
            <a:ext cx="8160069" cy="533188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marR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6400" spc="0" baseline="0">
                <a:solidFill>
                  <a:schemeClr val="bg1"/>
                </a:solidFill>
                <a:latin typeface="TradeGothic Light" pitchFamily="2" charset="0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>
                <a:latin typeface="TradeGothic Light" pitchFamily="2" charset="0"/>
              </a:rPr>
              <a:t>This slide is useful for displaying one large text point.</a:t>
            </a:r>
          </a:p>
        </p:txBody>
      </p:sp>
    </p:spTree>
    <p:extLst>
      <p:ext uri="{BB962C8B-B14F-4D97-AF65-F5344CB8AC3E}">
        <p14:creationId xmlns:p14="http://schemas.microsoft.com/office/powerpoint/2010/main" val="397868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_Chapter+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-1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400" cap="all" baseline="0"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046136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lang="en-US" sz="14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092272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4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38408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4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184544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4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0230680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4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4" name="Title 14"/>
          <p:cNvSpPr>
            <a:spLocks noGrp="1"/>
          </p:cNvSpPr>
          <p:nvPr>
            <p:ph type="title" hasCustomPrompt="1"/>
          </p:nvPr>
        </p:nvSpPr>
        <p:spPr>
          <a:xfrm>
            <a:off x="694945" y="2197100"/>
            <a:ext cx="7252695" cy="2514893"/>
          </a:xfrm>
          <a:prstGeom prst="rect">
            <a:avLst/>
          </a:prstGeom>
        </p:spPr>
        <p:txBody>
          <a:bodyPr lIns="0" tIns="91440" rIns="0" bIns="0" anchor="t"/>
          <a:lstStyle>
            <a:lvl1pPr algn="l">
              <a:lnSpc>
                <a:spcPct val="70000"/>
              </a:lnSpc>
              <a:defRPr sz="7200" baseline="0">
                <a:solidFill>
                  <a:schemeClr val="accent2"/>
                </a:solidFill>
                <a:latin typeface="Trade Gothic LT Std Cn" pitchFamily="50" charset="0"/>
              </a:defRPr>
            </a:lvl1pPr>
          </a:lstStyle>
          <a:p>
            <a:r>
              <a:rPr lang="en-US" dirty="0"/>
              <a:t>CHAPTER SLIDE TITLE</a:t>
            </a:r>
          </a:p>
        </p:txBody>
      </p:sp>
    </p:spTree>
    <p:extLst>
      <p:ext uri="{BB962C8B-B14F-4D97-AF65-F5344CB8AC3E}">
        <p14:creationId xmlns:p14="http://schemas.microsoft.com/office/powerpoint/2010/main" val="428889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Chapter Dark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6384" y="840318"/>
            <a:ext cx="7245349" cy="5192183"/>
          </a:xfrm>
          <a:prstGeom prst="rect">
            <a:avLst/>
          </a:prstGeom>
        </p:spPr>
        <p:txBody>
          <a:bodyPr lIns="0" rIns="0" anchor="ctr"/>
          <a:lstStyle>
            <a:lvl1pPr marL="0" indent="0" algn="l">
              <a:lnSpc>
                <a:spcPct val="70000"/>
              </a:lnSpc>
              <a:buNone/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1pPr>
            <a:lvl2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2pPr>
            <a:lvl3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3pPr>
            <a:lvl4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4pPr>
            <a:lvl5pPr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CHAPTER TITLE OR SHORT QUOTE</a:t>
            </a:r>
          </a:p>
        </p:txBody>
      </p:sp>
    </p:spTree>
    <p:extLst>
      <p:ext uri="{BB962C8B-B14F-4D97-AF65-F5344CB8AC3E}">
        <p14:creationId xmlns:p14="http://schemas.microsoft.com/office/powerpoint/2010/main" val="243199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18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Chapt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6384" y="840318"/>
            <a:ext cx="7245349" cy="5192183"/>
          </a:xfrm>
          <a:prstGeom prst="rect">
            <a:avLst/>
          </a:prstGeom>
        </p:spPr>
        <p:txBody>
          <a:bodyPr lIns="0" rIns="0" anchor="ctr"/>
          <a:lstStyle>
            <a:lvl1pPr marL="0" indent="0" algn="l">
              <a:lnSpc>
                <a:spcPct val="70000"/>
              </a:lnSpc>
              <a:buNone/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1pPr>
            <a:lvl2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2pPr>
            <a:lvl3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3pPr>
            <a:lvl4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4pPr>
            <a:lvl5pPr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CHAPTER TITLE OR SHORT QUOTE</a:t>
            </a:r>
          </a:p>
        </p:txBody>
      </p:sp>
    </p:spTree>
    <p:extLst>
      <p:ext uri="{BB962C8B-B14F-4D97-AF65-F5344CB8AC3E}">
        <p14:creationId xmlns:p14="http://schemas.microsoft.com/office/powerpoint/2010/main" val="298745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Chapt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6384" y="840318"/>
            <a:ext cx="7245349" cy="5192183"/>
          </a:xfrm>
          <a:prstGeom prst="rect">
            <a:avLst/>
          </a:prstGeom>
        </p:spPr>
        <p:txBody>
          <a:bodyPr lIns="0" rIns="0" anchor="ctr"/>
          <a:lstStyle>
            <a:lvl1pPr marL="0" indent="0" algn="l">
              <a:lnSpc>
                <a:spcPct val="70000"/>
              </a:lnSpc>
              <a:buNone/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1pPr>
            <a:lvl2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2pPr>
            <a:lvl3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3pPr>
            <a:lvl4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4pPr>
            <a:lvl5pPr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CHAPTER TITLE OR SHORT QUOTE</a:t>
            </a:r>
          </a:p>
        </p:txBody>
      </p:sp>
    </p:spTree>
    <p:extLst>
      <p:ext uri="{BB962C8B-B14F-4D97-AF65-F5344CB8AC3E}">
        <p14:creationId xmlns:p14="http://schemas.microsoft.com/office/powerpoint/2010/main" val="339568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Chapt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6384" y="840318"/>
            <a:ext cx="7245349" cy="5192183"/>
          </a:xfrm>
          <a:prstGeom prst="rect">
            <a:avLst/>
          </a:prstGeom>
        </p:spPr>
        <p:txBody>
          <a:bodyPr lIns="0" rIns="0" anchor="ctr"/>
          <a:lstStyle>
            <a:lvl1pPr marL="0" indent="0" algn="l">
              <a:lnSpc>
                <a:spcPct val="70000"/>
              </a:lnSpc>
              <a:buNone/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1pPr>
            <a:lvl2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2pPr>
            <a:lvl3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3pPr>
            <a:lvl4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4pPr>
            <a:lvl5pPr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CHAPTER TITLE OR SHORT QUOTE</a:t>
            </a:r>
          </a:p>
        </p:txBody>
      </p:sp>
    </p:spTree>
    <p:extLst>
      <p:ext uri="{BB962C8B-B14F-4D97-AF65-F5344CB8AC3E}">
        <p14:creationId xmlns:p14="http://schemas.microsoft.com/office/powerpoint/2010/main" val="315194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826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_Subtl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704807" y="841340"/>
            <a:ext cx="5398389" cy="19254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023797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195" kern="1200" spc="0" baseline="0" dirty="0" smtClean="0">
                <a:solidFill>
                  <a:schemeClr val="accent3"/>
                </a:solidFill>
                <a:latin typeface="TradeGothic Light" pitchFamily="2" charset="0"/>
                <a:ea typeface="+mn-ea"/>
                <a:cs typeface="+mn-cs"/>
              </a:defRPr>
            </a:lvl1pPr>
            <a:lvl2pPr marL="0" indent="0" algn="l" defTabSz="1023797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26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23797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26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23797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26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23797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265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Subtle </a:t>
            </a:r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704807" y="562845"/>
            <a:ext cx="5398391" cy="268224"/>
          </a:xfrm>
          <a:prstGeom prst="rect">
            <a:avLst/>
          </a:prstGeom>
        </p:spPr>
        <p:txBody>
          <a:bodyPr lIns="0" tIns="0" rIns="0" bIns="0"/>
          <a:lstStyle>
            <a:lvl1pPr marL="0" algn="l" defTabSz="1023797" rtl="0" eaLnBrk="1" latinLnBrk="0" hangingPunct="1">
              <a:spcBef>
                <a:spcPct val="0"/>
              </a:spcBef>
              <a:buNone/>
              <a:defRPr lang="en-US" sz="1336" kern="1200" cap="all" spc="0" baseline="0" dirty="0">
                <a:solidFill>
                  <a:schemeClr val="accent3"/>
                </a:solidFill>
                <a:latin typeface="TradeGothic Light" pitchFamily="2" charset="0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PROJECT NAME</a:t>
            </a:r>
          </a:p>
        </p:txBody>
      </p:sp>
    </p:spTree>
    <p:extLst>
      <p:ext uri="{BB962C8B-B14F-4D97-AF65-F5344CB8AC3E}">
        <p14:creationId xmlns:p14="http://schemas.microsoft.com/office/powerpoint/2010/main" val="217973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%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901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8976"/>
            <a:fld id="{54C90DC8-F647-4518-A833-CD90FB87317A}" type="datetimeFigureOut">
              <a:rPr lang="en-US" smtClean="0">
                <a:solidFill>
                  <a:srgbClr val="000000"/>
                </a:solidFill>
              </a:rPr>
              <a:pPr defTabSz="1218976"/>
              <a:t>11/19/2024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1218976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8976"/>
            <a:fld id="{60F6A120-6AA5-4CE0-BF81-2E95F90A85B9}" type="slidenum">
              <a:rPr lang="en-US" smtClean="0">
                <a:solidFill>
                  <a:srgbClr val="000000"/>
                </a:solidFill>
              </a:rPr>
              <a:pPr defTabSz="1218976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32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94945" y="2196427"/>
            <a:ext cx="7238007" cy="397577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lang="en-US" sz="2400" kern="1200" baseline="0" dirty="0" smtClean="0">
                <a:solidFill>
                  <a:schemeClr val="tx1"/>
                </a:solidFill>
                <a:latin typeface="TradeGothic Ligh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text, 18pt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1172292"/>
            <a:ext cx="5391195" cy="2669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>
              <a:defRPr lang="en-US" sz="2133" cap="all" spc="0" baseline="0" dirty="0">
                <a:solidFill>
                  <a:schemeClr val="accent1"/>
                </a:solidFill>
                <a:latin typeface="Trade Gothic LT Std Cn" pitchFamily="50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1439285"/>
            <a:ext cx="5391193" cy="26822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accent1"/>
                </a:solidFill>
                <a:latin typeface="TradeGothic Light" pitchFamily="2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8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93054" y="840318"/>
            <a:ext cx="8160069" cy="5331881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marR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6400" spc="0" baseline="0">
                <a:solidFill>
                  <a:schemeClr val="accent1"/>
                </a:solidFill>
                <a:latin typeface="TradeGothic Light" pitchFamily="2" charset="0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>
                <a:latin typeface="TradeGothic Light" pitchFamily="2" charset="0"/>
              </a:rPr>
              <a:t>This slide is useful for displaying one large text point.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6102351" y="6497240"/>
            <a:ext cx="5402728" cy="133434"/>
          </a:xfrm>
          <a:prstGeom prst="rect">
            <a:avLst/>
          </a:prstGeom>
          <a:noFill/>
          <a:effectLst/>
        </p:spPr>
        <p:txBody>
          <a:bodyPr wrap="square" lIns="0" tIns="0" rIns="0" bIns="0">
            <a:spAutoFit/>
          </a:bodyPr>
          <a:lstStyle/>
          <a:p>
            <a:pPr algn="r" defTabSz="1218976">
              <a:defRPr/>
            </a:pPr>
            <a:r>
              <a:rPr lang="en-US" sz="867" dirty="0">
                <a:solidFill>
                  <a:srgbClr val="919191"/>
                </a:solidFill>
              </a:rPr>
              <a:t> perkinswill.com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472653" y="6486729"/>
            <a:ext cx="377115" cy="287130"/>
          </a:xfrm>
          <a:prstGeom prst="rect">
            <a:avLst/>
          </a:prstGeom>
          <a:noFill/>
          <a:effectLst/>
        </p:spPr>
        <p:txBody>
          <a:bodyPr wrap="square" lIns="0" tIns="0" rIns="0" bIns="0">
            <a:spAutoFit/>
          </a:bodyPr>
          <a:lstStyle/>
          <a:p>
            <a:pPr algn="r" defTabSz="1218976">
              <a:defRPr/>
            </a:pPr>
            <a:fld id="{313E28EF-6887-4CB6-A024-2B4377E2B6AA}" type="slidenum">
              <a:rPr lang="en-US" sz="933" smtClean="0">
                <a:solidFill>
                  <a:srgbClr val="919191"/>
                </a:solidFill>
                <a:latin typeface="Trade Gothic LT Std Cn" pitchFamily="50" charset="0"/>
              </a:rPr>
              <a:pPr algn="r" defTabSz="1218976">
                <a:defRPr/>
              </a:pPr>
              <a:t>‹#›</a:t>
            </a:fld>
            <a:endParaRPr lang="en-US" sz="933" dirty="0">
              <a:solidFill>
                <a:srgbClr val="919191"/>
              </a:solidFill>
              <a:latin typeface="Trade Gothic LT Std Cn" pitchFamily="50" charset="0"/>
            </a:endParaRPr>
          </a:p>
          <a:p>
            <a:pPr algn="r" defTabSz="1218976">
              <a:defRPr/>
            </a:pPr>
            <a:endParaRPr lang="en-US" sz="933" dirty="0">
              <a:solidFill>
                <a:srgbClr val="919191"/>
              </a:solidFill>
              <a:latin typeface="Trade Gothic LT Std Cn" pitchFamily="50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85" y="6529678"/>
            <a:ext cx="1180049" cy="8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1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840319"/>
            <a:ext cx="8193616" cy="533188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marR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6400" spc="0" baseline="0">
                <a:solidFill>
                  <a:schemeClr val="bg1"/>
                </a:solidFill>
                <a:latin typeface="TradeGothic Light" pitchFamily="2" charset="0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>
                <a:latin typeface="TradeGothic Light" pitchFamily="2" charset="0"/>
              </a:rPr>
              <a:t>This slide is useful for displaying one large text point with a splash of color.</a:t>
            </a:r>
          </a:p>
        </p:txBody>
      </p:sp>
    </p:spTree>
    <p:extLst>
      <p:ext uri="{BB962C8B-B14F-4D97-AF65-F5344CB8AC3E}">
        <p14:creationId xmlns:p14="http://schemas.microsoft.com/office/powerpoint/2010/main" val="294704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192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Quot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840317"/>
            <a:ext cx="8160069" cy="533188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marR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6400" spc="0" baseline="0">
                <a:solidFill>
                  <a:schemeClr val="bg1"/>
                </a:solidFill>
                <a:latin typeface="TradeGothic Light" pitchFamily="2" charset="0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>
                <a:latin typeface="TradeGothic Light" pitchFamily="2" charset="0"/>
              </a:rPr>
              <a:t>This slide is useful for displaying one large text point.</a:t>
            </a:r>
          </a:p>
        </p:txBody>
      </p:sp>
    </p:spTree>
    <p:extLst>
      <p:ext uri="{BB962C8B-B14F-4D97-AF65-F5344CB8AC3E}">
        <p14:creationId xmlns:p14="http://schemas.microsoft.com/office/powerpoint/2010/main" val="320015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_Chapter+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-1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400" cap="all" baseline="0"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046136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lang="en-US" sz="14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092272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4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38408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4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184544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4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0230680" y="4887402"/>
            <a:ext cx="1961321" cy="19705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4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4" name="Title 14"/>
          <p:cNvSpPr>
            <a:spLocks noGrp="1"/>
          </p:cNvSpPr>
          <p:nvPr>
            <p:ph type="title" hasCustomPrompt="1"/>
          </p:nvPr>
        </p:nvSpPr>
        <p:spPr>
          <a:xfrm>
            <a:off x="694945" y="2197100"/>
            <a:ext cx="7252695" cy="2514893"/>
          </a:xfrm>
          <a:prstGeom prst="rect">
            <a:avLst/>
          </a:prstGeom>
        </p:spPr>
        <p:txBody>
          <a:bodyPr lIns="0" tIns="91440" rIns="0" bIns="0" anchor="t"/>
          <a:lstStyle>
            <a:lvl1pPr algn="l">
              <a:lnSpc>
                <a:spcPct val="70000"/>
              </a:lnSpc>
              <a:defRPr sz="7200" baseline="0">
                <a:solidFill>
                  <a:schemeClr val="accent2"/>
                </a:solidFill>
                <a:latin typeface="Trade Gothic LT Std Cn" pitchFamily="50" charset="0"/>
              </a:defRPr>
            </a:lvl1pPr>
          </a:lstStyle>
          <a:p>
            <a:r>
              <a:rPr lang="en-US" dirty="0"/>
              <a:t>CHAPTER SLIDE TITLE</a:t>
            </a:r>
          </a:p>
        </p:txBody>
      </p:sp>
    </p:spTree>
    <p:extLst>
      <p:ext uri="{BB962C8B-B14F-4D97-AF65-F5344CB8AC3E}">
        <p14:creationId xmlns:p14="http://schemas.microsoft.com/office/powerpoint/2010/main" val="251148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Chapter Dark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6384" y="840318"/>
            <a:ext cx="7245349" cy="5192183"/>
          </a:xfrm>
          <a:prstGeom prst="rect">
            <a:avLst/>
          </a:prstGeom>
        </p:spPr>
        <p:txBody>
          <a:bodyPr lIns="0" rIns="0" anchor="ctr"/>
          <a:lstStyle>
            <a:lvl1pPr marL="0" indent="0" algn="l">
              <a:lnSpc>
                <a:spcPct val="70000"/>
              </a:lnSpc>
              <a:buNone/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1pPr>
            <a:lvl2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2pPr>
            <a:lvl3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3pPr>
            <a:lvl4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4pPr>
            <a:lvl5pPr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CHAPTER TITLE OR SHORT QUOTE</a:t>
            </a:r>
          </a:p>
        </p:txBody>
      </p:sp>
    </p:spTree>
    <p:extLst>
      <p:ext uri="{BB962C8B-B14F-4D97-AF65-F5344CB8AC3E}">
        <p14:creationId xmlns:p14="http://schemas.microsoft.com/office/powerpoint/2010/main" val="330914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Chapt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6384" y="840318"/>
            <a:ext cx="7245349" cy="5192183"/>
          </a:xfrm>
          <a:prstGeom prst="rect">
            <a:avLst/>
          </a:prstGeom>
        </p:spPr>
        <p:txBody>
          <a:bodyPr lIns="0" rIns="0" anchor="ctr"/>
          <a:lstStyle>
            <a:lvl1pPr marL="0" indent="0" algn="l">
              <a:lnSpc>
                <a:spcPct val="70000"/>
              </a:lnSpc>
              <a:buNone/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1pPr>
            <a:lvl2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2pPr>
            <a:lvl3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3pPr>
            <a:lvl4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4pPr>
            <a:lvl5pPr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CHAPTER TITLE OR SHORT QUOTE</a:t>
            </a:r>
          </a:p>
        </p:txBody>
      </p:sp>
    </p:spTree>
    <p:extLst>
      <p:ext uri="{BB962C8B-B14F-4D97-AF65-F5344CB8AC3E}">
        <p14:creationId xmlns:p14="http://schemas.microsoft.com/office/powerpoint/2010/main" val="196173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Chapt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6384" y="840318"/>
            <a:ext cx="7245349" cy="5192183"/>
          </a:xfrm>
          <a:prstGeom prst="rect">
            <a:avLst/>
          </a:prstGeom>
        </p:spPr>
        <p:txBody>
          <a:bodyPr lIns="0" rIns="0" anchor="ctr"/>
          <a:lstStyle>
            <a:lvl1pPr marL="0" indent="0" algn="l">
              <a:lnSpc>
                <a:spcPct val="70000"/>
              </a:lnSpc>
              <a:buNone/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1pPr>
            <a:lvl2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2pPr>
            <a:lvl3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3pPr>
            <a:lvl4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4pPr>
            <a:lvl5pPr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CHAPTER TITLE OR SHORT QUOTE</a:t>
            </a:r>
          </a:p>
        </p:txBody>
      </p:sp>
    </p:spTree>
    <p:extLst>
      <p:ext uri="{BB962C8B-B14F-4D97-AF65-F5344CB8AC3E}">
        <p14:creationId xmlns:p14="http://schemas.microsoft.com/office/powerpoint/2010/main" val="78620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Chapt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6384" y="840318"/>
            <a:ext cx="7245349" cy="5192183"/>
          </a:xfrm>
          <a:prstGeom prst="rect">
            <a:avLst/>
          </a:prstGeom>
        </p:spPr>
        <p:txBody>
          <a:bodyPr lIns="0" rIns="0" anchor="ctr"/>
          <a:lstStyle>
            <a:lvl1pPr marL="0" indent="0" algn="l">
              <a:lnSpc>
                <a:spcPct val="70000"/>
              </a:lnSpc>
              <a:buNone/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1pPr>
            <a:lvl2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2pPr>
            <a:lvl3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3pPr>
            <a:lvl4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4pPr>
            <a:lvl5pPr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CHAPTER TITLE OR SHORT QUOTE</a:t>
            </a:r>
          </a:p>
        </p:txBody>
      </p:sp>
    </p:spTree>
    <p:extLst>
      <p:ext uri="{BB962C8B-B14F-4D97-AF65-F5344CB8AC3E}">
        <p14:creationId xmlns:p14="http://schemas.microsoft.com/office/powerpoint/2010/main" val="346377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0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_Subtl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704807" y="841340"/>
            <a:ext cx="5398389" cy="19254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023797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195" kern="1200" spc="0" baseline="0" dirty="0" smtClean="0">
                <a:solidFill>
                  <a:schemeClr val="accent3"/>
                </a:solidFill>
                <a:latin typeface="TradeGothic Light" pitchFamily="2" charset="0"/>
                <a:ea typeface="+mn-ea"/>
                <a:cs typeface="+mn-cs"/>
              </a:defRPr>
            </a:lvl1pPr>
            <a:lvl2pPr marL="0" indent="0" algn="l" defTabSz="1023797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26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23797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26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23797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26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23797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265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Subtle </a:t>
            </a:r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704807" y="562845"/>
            <a:ext cx="5398391" cy="268224"/>
          </a:xfrm>
          <a:prstGeom prst="rect">
            <a:avLst/>
          </a:prstGeom>
        </p:spPr>
        <p:txBody>
          <a:bodyPr lIns="0" tIns="0" rIns="0" bIns="0"/>
          <a:lstStyle>
            <a:lvl1pPr marL="0" algn="l" defTabSz="1023797" rtl="0" eaLnBrk="1" latinLnBrk="0" hangingPunct="1">
              <a:spcBef>
                <a:spcPct val="0"/>
              </a:spcBef>
              <a:buNone/>
              <a:defRPr lang="en-US" sz="1336" kern="1200" cap="all" spc="0" baseline="0" dirty="0">
                <a:solidFill>
                  <a:schemeClr val="accent3"/>
                </a:solidFill>
                <a:latin typeface="TradeGothic Light" pitchFamily="2" charset="0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PROJECT NAME</a:t>
            </a:r>
          </a:p>
        </p:txBody>
      </p:sp>
    </p:spTree>
    <p:extLst>
      <p:ext uri="{BB962C8B-B14F-4D97-AF65-F5344CB8AC3E}">
        <p14:creationId xmlns:p14="http://schemas.microsoft.com/office/powerpoint/2010/main" val="123765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rge Typ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703728" y="1217661"/>
            <a:ext cx="4666029" cy="42602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400" spc="52" baseline="0" dirty="0">
                <a:solidFill>
                  <a:schemeClr val="accent1"/>
                </a:solidFill>
                <a:latin typeface="Trade Gothic LT Std Bold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03728" y="2196427"/>
            <a:ext cx="7117080" cy="389851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Aft>
                <a:spcPts val="800"/>
              </a:spcAft>
              <a:buNone/>
              <a:defRPr lang="en-US" sz="3200" kern="1200" baseline="0" dirty="0" smtClean="0">
                <a:solidFill>
                  <a:schemeClr val="accent5"/>
                </a:solidFill>
                <a:latin typeface="Trade Gothic LT Std" pitchFamily="50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702734" y="1568675"/>
            <a:ext cx="5458884" cy="40216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2400" kern="1200" spc="0" baseline="0" dirty="0" smtClean="0">
                <a:solidFill>
                  <a:schemeClr val="accent1"/>
                </a:solidFill>
                <a:latin typeface="Trade Gothic LT Std Light" pitchFamily="34" charset="0"/>
                <a:ea typeface="+mj-ea"/>
                <a:cs typeface="+mj-cs"/>
              </a:defRPr>
            </a:lvl1pPr>
            <a:lvl2pPr marL="609489" indent="0">
              <a:buNone/>
              <a:defRPr lang="en-US" sz="2400" kern="1200" spc="52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2pPr>
            <a:lvl3pPr marL="1218976" indent="0">
              <a:buNone/>
              <a:defRPr lang="en-US" sz="2400" kern="1200" spc="52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3pPr>
            <a:lvl4pPr marL="1828464" indent="0">
              <a:buNone/>
              <a:defRPr lang="en-US" sz="2400" kern="1200" spc="52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4pPr>
            <a:lvl5pPr marL="2437952" indent="0">
              <a:buNone/>
              <a:defRPr lang="en-US" sz="2400" kern="1200" spc="52" baseline="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50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%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219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7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8976"/>
            <a:fld id="{54C90DC8-F647-4518-A833-CD90FB87317A}" type="datetimeFigureOut">
              <a:rPr lang="en-US" smtClean="0">
                <a:solidFill>
                  <a:srgbClr val="000000"/>
                </a:solidFill>
              </a:rPr>
              <a:pPr defTabSz="1218976"/>
              <a:t>11/19/2024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1218976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8976"/>
            <a:fld id="{60F6A120-6AA5-4CE0-BF81-2E95F90A85B9}" type="slidenum">
              <a:rPr lang="en-US" smtClean="0">
                <a:solidFill>
                  <a:srgbClr val="000000"/>
                </a:solidFill>
              </a:rPr>
              <a:pPr defTabSz="1218976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28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94945" y="2196427"/>
            <a:ext cx="7238007" cy="397577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lang="en-US" sz="2400" kern="1200" baseline="0" dirty="0" smtClean="0">
                <a:solidFill>
                  <a:schemeClr val="tx1"/>
                </a:solidFill>
                <a:latin typeface="TradeGothic Light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text, 18pt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1172292"/>
            <a:ext cx="5391195" cy="2669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>
              <a:defRPr lang="en-US" sz="2133" cap="all" spc="0" baseline="0" dirty="0">
                <a:solidFill>
                  <a:schemeClr val="accent1"/>
                </a:solidFill>
                <a:latin typeface="Trade Gothic LT Std Cn" pitchFamily="50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1439285"/>
            <a:ext cx="5391193" cy="26822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accent1"/>
                </a:solidFill>
                <a:latin typeface="TradeGothic Light" pitchFamily="2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47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94945" y="1496739"/>
            <a:ext cx="7238007" cy="397577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80990" indent="-380990">
              <a:spcAft>
                <a:spcPts val="800"/>
              </a:spcAft>
              <a:buClr>
                <a:srgbClr val="00B1DF"/>
              </a:buClr>
              <a:buFont typeface="Arial" pitchFamily="34" charset="0"/>
              <a:buChar char="•"/>
              <a:defRPr lang="en-US" sz="2400" b="1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text, 18pt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00B1DF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72" b="16394"/>
          <a:stretch/>
        </p:blipFill>
        <p:spPr>
          <a:xfrm>
            <a:off x="653004" y="6271757"/>
            <a:ext cx="283161" cy="22903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801" r="54637"/>
          <a:stretch/>
        </p:blipFill>
        <p:spPr>
          <a:xfrm>
            <a:off x="936164" y="6257690"/>
            <a:ext cx="1139731" cy="15318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891" t="86349" r="648"/>
          <a:stretch/>
        </p:blipFill>
        <p:spPr>
          <a:xfrm>
            <a:off x="936164" y="6405787"/>
            <a:ext cx="1343200" cy="114900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Arial Narrow" pitchFamily="34" charset="0"/>
              </a:rPr>
              <a:t>HIGH SCHOOL 3</a:t>
            </a:r>
          </a:p>
        </p:txBody>
      </p:sp>
    </p:spTree>
    <p:extLst>
      <p:ext uri="{BB962C8B-B14F-4D97-AF65-F5344CB8AC3E}">
        <p14:creationId xmlns:p14="http://schemas.microsoft.com/office/powerpoint/2010/main" val="152466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94945" y="1496739"/>
            <a:ext cx="7238007" cy="397577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80990" indent="-380990">
              <a:spcAft>
                <a:spcPts val="800"/>
              </a:spcAft>
              <a:buClr>
                <a:srgbClr val="A8C92D"/>
              </a:buClr>
              <a:buFont typeface="Arial" pitchFamily="34" charset="0"/>
              <a:buChar char="•"/>
              <a:defRPr lang="en-US" sz="2400" b="1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text, 18pt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15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A8C92D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72" b="16394"/>
          <a:stretch/>
        </p:blipFill>
        <p:spPr>
          <a:xfrm>
            <a:off x="653004" y="6271757"/>
            <a:ext cx="283161" cy="22903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801" r="54637"/>
          <a:stretch/>
        </p:blipFill>
        <p:spPr>
          <a:xfrm>
            <a:off x="936164" y="6257690"/>
            <a:ext cx="1139731" cy="15318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891" t="86349" r="648"/>
          <a:stretch/>
        </p:blipFill>
        <p:spPr>
          <a:xfrm>
            <a:off x="936164" y="6405787"/>
            <a:ext cx="1343200" cy="114900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Arial Narrow" pitchFamily="34" charset="0"/>
              </a:rPr>
              <a:t>HIGH SCHOOL 3</a:t>
            </a:r>
          </a:p>
        </p:txBody>
      </p:sp>
    </p:spTree>
    <p:extLst>
      <p:ext uri="{BB962C8B-B14F-4D97-AF65-F5344CB8AC3E}">
        <p14:creationId xmlns:p14="http://schemas.microsoft.com/office/powerpoint/2010/main" val="271100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98685" y="0"/>
            <a:ext cx="5793316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 </a:t>
            </a:r>
          </a:p>
          <a:p>
            <a:r>
              <a:rPr lang="en-US" dirty="0"/>
              <a:t>(1-4 images can collage here)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12532785" y="2786415"/>
            <a:ext cx="1576916" cy="1868684"/>
            <a:chOff x="9466263" y="-5417"/>
            <a:chExt cx="1182687" cy="1401513"/>
          </a:xfrm>
        </p:grpSpPr>
        <p:sp>
          <p:nvSpPr>
            <p:cNvPr id="16" name="Picture Placeholder 11"/>
            <p:cNvSpPr txBox="1">
              <a:spLocks/>
            </p:cNvSpPr>
            <p:nvPr userDrawn="1"/>
          </p:nvSpPr>
          <p:spPr>
            <a:xfrm>
              <a:off x="9466263" y="461754"/>
              <a:ext cx="578247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7" name="Picture Placeholder 11"/>
            <p:cNvSpPr txBox="1">
              <a:spLocks/>
            </p:cNvSpPr>
            <p:nvPr userDrawn="1"/>
          </p:nvSpPr>
          <p:spPr>
            <a:xfrm>
              <a:off x="9466263" y="-5417"/>
              <a:ext cx="1182687" cy="449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8" name="Picture Placeholder 11"/>
            <p:cNvSpPr txBox="1">
              <a:spLocks/>
            </p:cNvSpPr>
            <p:nvPr userDrawn="1"/>
          </p:nvSpPr>
          <p:spPr>
            <a:xfrm>
              <a:off x="10059634" y="461754"/>
              <a:ext cx="589316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2547365" y="4869216"/>
            <a:ext cx="1562336" cy="1853353"/>
            <a:chOff x="4799013" y="-5417"/>
            <a:chExt cx="4344988" cy="5154334"/>
          </a:xfrm>
        </p:grpSpPr>
        <p:sp>
          <p:nvSpPr>
            <p:cNvPr id="22" name="Picture Placeholder 11"/>
            <p:cNvSpPr txBox="1">
              <a:spLocks/>
            </p:cNvSpPr>
            <p:nvPr/>
          </p:nvSpPr>
          <p:spPr>
            <a:xfrm>
              <a:off x="4799013" y="1716306"/>
              <a:ext cx="2148840" cy="34326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3" name="Picture Placeholder 11"/>
            <p:cNvSpPr txBox="1">
              <a:spLocks/>
            </p:cNvSpPr>
            <p:nvPr/>
          </p:nvSpPr>
          <p:spPr>
            <a:xfrm>
              <a:off x="4799014" y="0"/>
              <a:ext cx="2148839" cy="1652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4" name="Picture Placeholder 11"/>
            <p:cNvSpPr txBox="1">
              <a:spLocks/>
            </p:cNvSpPr>
            <p:nvPr/>
          </p:nvSpPr>
          <p:spPr>
            <a:xfrm>
              <a:off x="6995161" y="-5417"/>
              <a:ext cx="2148840" cy="34326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5" name="Picture Placeholder 11"/>
            <p:cNvSpPr txBox="1">
              <a:spLocks/>
            </p:cNvSpPr>
            <p:nvPr/>
          </p:nvSpPr>
          <p:spPr>
            <a:xfrm>
              <a:off x="6995161" y="3496180"/>
              <a:ext cx="2148839" cy="1652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>
            <a:off x="12532785" y="713353"/>
            <a:ext cx="1576916" cy="1868684"/>
            <a:chOff x="9466263" y="-5417"/>
            <a:chExt cx="1182687" cy="1401513"/>
          </a:xfrm>
        </p:grpSpPr>
        <p:sp>
          <p:nvSpPr>
            <p:cNvPr id="28" name="Picture Placeholder 11"/>
            <p:cNvSpPr txBox="1">
              <a:spLocks/>
            </p:cNvSpPr>
            <p:nvPr userDrawn="1"/>
          </p:nvSpPr>
          <p:spPr>
            <a:xfrm>
              <a:off x="9466263" y="-5417"/>
              <a:ext cx="1182687" cy="449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9" name="Picture Placeholder 11"/>
            <p:cNvSpPr txBox="1">
              <a:spLocks/>
            </p:cNvSpPr>
            <p:nvPr userDrawn="1"/>
          </p:nvSpPr>
          <p:spPr>
            <a:xfrm>
              <a:off x="9466263" y="461754"/>
              <a:ext cx="1182687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sp>
        <p:nvSpPr>
          <p:cNvPr id="19" name="TextBox 18"/>
          <p:cNvSpPr txBox="1"/>
          <p:nvPr userDrawn="1"/>
        </p:nvSpPr>
        <p:spPr>
          <a:xfrm>
            <a:off x="12532784" y="-52890"/>
            <a:ext cx="235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76"/>
            <a:r>
              <a:rPr lang="en-US" sz="1200" dirty="0">
                <a:solidFill>
                  <a:srgbClr val="000000"/>
                </a:solidFill>
              </a:rPr>
              <a:t>ALTERNATE LAYOUT SUGGESTIONS</a:t>
            </a:r>
          </a:p>
        </p:txBody>
      </p:sp>
      <p:sp>
        <p:nvSpPr>
          <p:cNvPr id="20" name="Isosceles Triangle 19"/>
          <p:cNvSpPr/>
          <p:nvPr userDrawn="1"/>
        </p:nvSpPr>
        <p:spPr>
          <a:xfrm rot="5400000">
            <a:off x="12224495" y="83977"/>
            <a:ext cx="413468" cy="2455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76"/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94945" y="1496739"/>
            <a:ext cx="5703740" cy="397577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80990" indent="-380990">
              <a:spcAft>
                <a:spcPts val="800"/>
              </a:spcAft>
              <a:buClr>
                <a:srgbClr val="00B1DF"/>
              </a:buClr>
              <a:buFont typeface="Arial" pitchFamily="34" charset="0"/>
              <a:buChar char="•"/>
              <a:defRPr lang="en-US" sz="2400" b="1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text, 18pt</a:t>
            </a:r>
          </a:p>
        </p:txBody>
      </p:sp>
      <p:sp>
        <p:nvSpPr>
          <p:cNvPr id="30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00B1DF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72" b="16394"/>
          <a:stretch/>
        </p:blipFill>
        <p:spPr>
          <a:xfrm>
            <a:off x="653004" y="6271757"/>
            <a:ext cx="283161" cy="22903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801" r="54637"/>
          <a:stretch/>
        </p:blipFill>
        <p:spPr>
          <a:xfrm>
            <a:off x="936164" y="6257690"/>
            <a:ext cx="1139731" cy="15318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891" t="86349" r="648"/>
          <a:stretch/>
        </p:blipFill>
        <p:spPr>
          <a:xfrm>
            <a:off x="936164" y="6405787"/>
            <a:ext cx="1343200" cy="1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2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98685" y="0"/>
            <a:ext cx="5793316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 </a:t>
            </a:r>
          </a:p>
          <a:p>
            <a:r>
              <a:rPr lang="en-US" dirty="0"/>
              <a:t>(1-4 images can collage here)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12532785" y="2786415"/>
            <a:ext cx="1576916" cy="1868684"/>
            <a:chOff x="9466263" y="-5417"/>
            <a:chExt cx="1182687" cy="1401513"/>
          </a:xfrm>
        </p:grpSpPr>
        <p:sp>
          <p:nvSpPr>
            <p:cNvPr id="16" name="Picture Placeholder 11"/>
            <p:cNvSpPr txBox="1">
              <a:spLocks/>
            </p:cNvSpPr>
            <p:nvPr userDrawn="1"/>
          </p:nvSpPr>
          <p:spPr>
            <a:xfrm>
              <a:off x="9466263" y="461754"/>
              <a:ext cx="578247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7" name="Picture Placeholder 11"/>
            <p:cNvSpPr txBox="1">
              <a:spLocks/>
            </p:cNvSpPr>
            <p:nvPr userDrawn="1"/>
          </p:nvSpPr>
          <p:spPr>
            <a:xfrm>
              <a:off x="9466263" y="-5417"/>
              <a:ext cx="1182687" cy="449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8" name="Picture Placeholder 11"/>
            <p:cNvSpPr txBox="1">
              <a:spLocks/>
            </p:cNvSpPr>
            <p:nvPr userDrawn="1"/>
          </p:nvSpPr>
          <p:spPr>
            <a:xfrm>
              <a:off x="10059634" y="461754"/>
              <a:ext cx="589316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2547365" y="4869216"/>
            <a:ext cx="1562336" cy="1853353"/>
            <a:chOff x="4799013" y="-5417"/>
            <a:chExt cx="4344988" cy="5154334"/>
          </a:xfrm>
        </p:grpSpPr>
        <p:sp>
          <p:nvSpPr>
            <p:cNvPr id="22" name="Picture Placeholder 11"/>
            <p:cNvSpPr txBox="1">
              <a:spLocks/>
            </p:cNvSpPr>
            <p:nvPr/>
          </p:nvSpPr>
          <p:spPr>
            <a:xfrm>
              <a:off x="4799013" y="1716306"/>
              <a:ext cx="2148840" cy="34326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3" name="Picture Placeholder 11"/>
            <p:cNvSpPr txBox="1">
              <a:spLocks/>
            </p:cNvSpPr>
            <p:nvPr/>
          </p:nvSpPr>
          <p:spPr>
            <a:xfrm>
              <a:off x="4799014" y="0"/>
              <a:ext cx="2148839" cy="1652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4" name="Picture Placeholder 11"/>
            <p:cNvSpPr txBox="1">
              <a:spLocks/>
            </p:cNvSpPr>
            <p:nvPr/>
          </p:nvSpPr>
          <p:spPr>
            <a:xfrm>
              <a:off x="6995161" y="-5417"/>
              <a:ext cx="2148840" cy="34326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5" name="Picture Placeholder 11"/>
            <p:cNvSpPr txBox="1">
              <a:spLocks/>
            </p:cNvSpPr>
            <p:nvPr/>
          </p:nvSpPr>
          <p:spPr>
            <a:xfrm>
              <a:off x="6995161" y="3496180"/>
              <a:ext cx="2148839" cy="1652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26" name="Group 25"/>
          <p:cNvGrpSpPr/>
          <p:nvPr userDrawn="1"/>
        </p:nvGrpSpPr>
        <p:grpSpPr>
          <a:xfrm>
            <a:off x="12532785" y="713353"/>
            <a:ext cx="1576916" cy="1868684"/>
            <a:chOff x="9466263" y="-5417"/>
            <a:chExt cx="1182687" cy="1401513"/>
          </a:xfrm>
        </p:grpSpPr>
        <p:sp>
          <p:nvSpPr>
            <p:cNvPr id="28" name="Picture Placeholder 11"/>
            <p:cNvSpPr txBox="1">
              <a:spLocks/>
            </p:cNvSpPr>
            <p:nvPr userDrawn="1"/>
          </p:nvSpPr>
          <p:spPr>
            <a:xfrm>
              <a:off x="9466263" y="-5417"/>
              <a:ext cx="1182687" cy="449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29" name="Picture Placeholder 11"/>
            <p:cNvSpPr txBox="1">
              <a:spLocks/>
            </p:cNvSpPr>
            <p:nvPr userDrawn="1"/>
          </p:nvSpPr>
          <p:spPr>
            <a:xfrm>
              <a:off x="9466263" y="461754"/>
              <a:ext cx="1182687" cy="9343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51023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414566" indent="-15944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3779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9291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48029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03147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58264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13382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68500" indent="-127559" algn="l" defTabSz="51023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sp>
        <p:nvSpPr>
          <p:cNvPr id="19" name="TextBox 18"/>
          <p:cNvSpPr txBox="1"/>
          <p:nvPr userDrawn="1"/>
        </p:nvSpPr>
        <p:spPr>
          <a:xfrm>
            <a:off x="12532784" y="-52890"/>
            <a:ext cx="235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76"/>
            <a:r>
              <a:rPr lang="en-US" sz="1200" dirty="0">
                <a:solidFill>
                  <a:srgbClr val="000000"/>
                </a:solidFill>
              </a:rPr>
              <a:t>ALTERNATE LAYOUT SUGGESTIONS</a:t>
            </a:r>
          </a:p>
        </p:txBody>
      </p:sp>
      <p:sp>
        <p:nvSpPr>
          <p:cNvPr id="20" name="Isosceles Triangle 19"/>
          <p:cNvSpPr/>
          <p:nvPr userDrawn="1"/>
        </p:nvSpPr>
        <p:spPr>
          <a:xfrm rot="5400000">
            <a:off x="12224495" y="83977"/>
            <a:ext cx="413468" cy="2455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76"/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94945" y="1496739"/>
            <a:ext cx="5703740" cy="397577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80990" indent="-380990">
              <a:spcAft>
                <a:spcPts val="800"/>
              </a:spcAft>
              <a:buClr>
                <a:srgbClr val="A8C92D"/>
              </a:buClr>
              <a:buFont typeface="Arial" pitchFamily="34" charset="0"/>
              <a:buChar char="•"/>
              <a:defRPr lang="en-US" sz="2400" b="1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text, 18pt</a:t>
            </a:r>
          </a:p>
        </p:txBody>
      </p:sp>
      <p:sp>
        <p:nvSpPr>
          <p:cNvPr id="35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27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A8C92D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72" b="16394"/>
          <a:stretch/>
        </p:blipFill>
        <p:spPr>
          <a:xfrm>
            <a:off x="653004" y="6271757"/>
            <a:ext cx="283161" cy="22903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801" r="54637"/>
          <a:stretch/>
        </p:blipFill>
        <p:spPr>
          <a:xfrm>
            <a:off x="936164" y="6257690"/>
            <a:ext cx="1139731" cy="15318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891" t="86349" r="648"/>
          <a:stretch/>
        </p:blipFill>
        <p:spPr>
          <a:xfrm>
            <a:off x="936164" y="6405787"/>
            <a:ext cx="1343200" cy="1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32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1 Full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888" y="2084"/>
            <a:ext cx="12191112" cy="68330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888" y="6352615"/>
            <a:ext cx="4176184" cy="507472"/>
          </a:xfrm>
          <a:prstGeom prst="rect">
            <a:avLst/>
          </a:prstGeom>
          <a:solidFill>
            <a:schemeClr val="accent2">
              <a:alpha val="72000"/>
            </a:schemeClr>
          </a:solidFill>
        </p:spPr>
        <p:txBody>
          <a:bodyPr anchor="t"/>
          <a:lstStyle>
            <a:lvl1pPr marL="0" indent="0" algn="l">
              <a:buNone/>
              <a:defRPr sz="1333" b="1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CLIENT NAME – Project Name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88" y="6581665"/>
            <a:ext cx="3964163" cy="253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City, State/Country</a:t>
            </a:r>
          </a:p>
        </p:txBody>
      </p:sp>
    </p:spTree>
    <p:extLst>
      <p:ext uri="{BB962C8B-B14F-4D97-AF65-F5344CB8AC3E}">
        <p14:creationId xmlns:p14="http://schemas.microsoft.com/office/powerpoint/2010/main" val="276294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2 Full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-9713" y="2084"/>
            <a:ext cx="4186785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4252384" y="2087"/>
            <a:ext cx="7939616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888" y="6352615"/>
            <a:ext cx="4176184" cy="507472"/>
          </a:xfrm>
          <a:prstGeom prst="rect">
            <a:avLst/>
          </a:prstGeom>
          <a:solidFill>
            <a:schemeClr val="accent2">
              <a:alpha val="72000"/>
            </a:schemeClr>
          </a:solidFill>
        </p:spPr>
        <p:txBody>
          <a:bodyPr anchor="t"/>
          <a:lstStyle>
            <a:lvl1pPr marL="0" indent="0" algn="l">
              <a:buNone/>
              <a:defRPr sz="1333" b="1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CLIENT NAME – Project Name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88" y="6581665"/>
            <a:ext cx="3964163" cy="253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City, State/Country</a:t>
            </a:r>
          </a:p>
        </p:txBody>
      </p:sp>
    </p:spTree>
    <p:extLst>
      <p:ext uri="{BB962C8B-B14F-4D97-AF65-F5344CB8AC3E}">
        <p14:creationId xmlns:p14="http://schemas.microsoft.com/office/powerpoint/2010/main" val="301836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3 Full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-9713" y="2470963"/>
            <a:ext cx="4186785" cy="43870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4252384" y="2540"/>
            <a:ext cx="7939616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16" hasCustomPrompt="1"/>
          </p:nvPr>
        </p:nvSpPr>
        <p:spPr>
          <a:xfrm>
            <a:off x="-9713" y="2540"/>
            <a:ext cx="4186785" cy="23968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888" y="6352615"/>
            <a:ext cx="4176184" cy="507472"/>
          </a:xfrm>
          <a:prstGeom prst="rect">
            <a:avLst/>
          </a:prstGeom>
          <a:solidFill>
            <a:schemeClr val="accent2">
              <a:alpha val="72000"/>
            </a:schemeClr>
          </a:solidFill>
        </p:spPr>
        <p:txBody>
          <a:bodyPr anchor="t"/>
          <a:lstStyle>
            <a:lvl1pPr marL="0" indent="0" algn="l">
              <a:buNone/>
              <a:defRPr sz="1333" b="1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CLIENT NAME – Project Name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88" y="6581665"/>
            <a:ext cx="3964163" cy="253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  <a:latin typeface="Arial Narrow" pitchFamily="34" charset="0"/>
              </a:defRPr>
            </a:lvl1pPr>
            <a:lvl2pPr marL="609489" indent="0">
              <a:buNone/>
              <a:defRPr sz="1333">
                <a:latin typeface="Trade Gothic LT Std Cn" pitchFamily="50" charset="0"/>
              </a:defRPr>
            </a:lvl2pPr>
            <a:lvl3pPr marL="1218976" indent="0">
              <a:buNone/>
              <a:defRPr sz="1333">
                <a:latin typeface="Trade Gothic LT Std Cn" pitchFamily="50" charset="0"/>
              </a:defRPr>
            </a:lvl3pPr>
            <a:lvl4pPr marL="1828464" indent="0">
              <a:buNone/>
              <a:defRPr sz="1333">
                <a:latin typeface="Trade Gothic LT Std Cn" pitchFamily="50" charset="0"/>
              </a:defRPr>
            </a:lvl4pPr>
            <a:lvl5pPr marL="2437952" indent="0">
              <a:buNone/>
              <a:defRPr sz="1333">
                <a:latin typeface="Trade Gothic LT Std Cn" pitchFamily="50" charset="0"/>
              </a:defRPr>
            </a:lvl5pPr>
          </a:lstStyle>
          <a:p>
            <a:pPr lvl="0"/>
            <a:r>
              <a:rPr lang="en-US" dirty="0"/>
              <a:t>City, State/Country</a:t>
            </a:r>
          </a:p>
        </p:txBody>
      </p:sp>
    </p:spTree>
    <p:extLst>
      <p:ext uri="{BB962C8B-B14F-4D97-AF65-F5344CB8AC3E}">
        <p14:creationId xmlns:p14="http://schemas.microsoft.com/office/powerpoint/2010/main" val="329919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551518"/>
            <a:ext cx="12192000" cy="45126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12431228" y="2301875"/>
            <a:ext cx="2387600" cy="951724"/>
            <a:chOff x="0" y="1131887"/>
            <a:chExt cx="9144001" cy="3644901"/>
          </a:xfrm>
        </p:grpSpPr>
        <p:sp>
          <p:nvSpPr>
            <p:cNvPr id="8" name="Picture Placeholder 11"/>
            <p:cNvSpPr txBox="1">
              <a:spLocks/>
            </p:cNvSpPr>
            <p:nvPr/>
          </p:nvSpPr>
          <p:spPr>
            <a:xfrm>
              <a:off x="0" y="1131887"/>
              <a:ext cx="5956300" cy="36449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9" name="Picture Placeholder 11"/>
            <p:cNvSpPr txBox="1">
              <a:spLocks/>
            </p:cNvSpPr>
            <p:nvPr/>
          </p:nvSpPr>
          <p:spPr>
            <a:xfrm>
              <a:off x="6011863" y="1131887"/>
              <a:ext cx="3132138" cy="364489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10" name="Group 9"/>
          <p:cNvGrpSpPr/>
          <p:nvPr userDrawn="1"/>
        </p:nvGrpSpPr>
        <p:grpSpPr>
          <a:xfrm>
            <a:off x="12464183" y="3894062"/>
            <a:ext cx="2374900" cy="946661"/>
            <a:chOff x="1" y="1131888"/>
            <a:chExt cx="9144000" cy="3644900"/>
          </a:xfrm>
        </p:grpSpPr>
        <p:sp>
          <p:nvSpPr>
            <p:cNvPr id="11" name="Picture Placeholder 11"/>
            <p:cNvSpPr txBox="1">
              <a:spLocks/>
            </p:cNvSpPr>
            <p:nvPr/>
          </p:nvSpPr>
          <p:spPr>
            <a:xfrm>
              <a:off x="6011863" y="2699782"/>
              <a:ext cx="3132138" cy="20770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3" name="Picture Placeholder 11"/>
            <p:cNvSpPr txBox="1">
              <a:spLocks/>
            </p:cNvSpPr>
            <p:nvPr/>
          </p:nvSpPr>
          <p:spPr>
            <a:xfrm>
              <a:off x="1" y="1131888"/>
              <a:ext cx="5956299" cy="3644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4" name="Picture Placeholder 11"/>
            <p:cNvSpPr txBox="1">
              <a:spLocks/>
            </p:cNvSpPr>
            <p:nvPr/>
          </p:nvSpPr>
          <p:spPr>
            <a:xfrm>
              <a:off x="6011863" y="1131888"/>
              <a:ext cx="3132138" cy="15124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sp>
        <p:nvSpPr>
          <p:cNvPr id="15" name="TextBox 14"/>
          <p:cNvSpPr txBox="1"/>
          <p:nvPr userDrawn="1"/>
        </p:nvSpPr>
        <p:spPr>
          <a:xfrm>
            <a:off x="12532784" y="3343260"/>
            <a:ext cx="235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76"/>
            <a:r>
              <a:rPr lang="en-US" sz="1200" dirty="0">
                <a:solidFill>
                  <a:srgbClr val="000000"/>
                </a:solidFill>
              </a:rPr>
              <a:t>ALTERNATE LAYOUT SUGGESTIONS</a:t>
            </a:r>
          </a:p>
        </p:txBody>
      </p:sp>
      <p:sp>
        <p:nvSpPr>
          <p:cNvPr id="16" name="Isosceles Triangle 15"/>
          <p:cNvSpPr/>
          <p:nvPr userDrawn="1"/>
        </p:nvSpPr>
        <p:spPr>
          <a:xfrm rot="5400000">
            <a:off x="12224495" y="3480126"/>
            <a:ext cx="413468" cy="2455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76"/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20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00B1DF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72" b="16394"/>
          <a:stretch/>
        </p:blipFill>
        <p:spPr>
          <a:xfrm>
            <a:off x="653004" y="6271757"/>
            <a:ext cx="283161" cy="22903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801" r="54637"/>
          <a:stretch/>
        </p:blipFill>
        <p:spPr>
          <a:xfrm>
            <a:off x="936164" y="6257690"/>
            <a:ext cx="1139731" cy="15318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891" t="86349" r="648"/>
          <a:stretch/>
        </p:blipFill>
        <p:spPr>
          <a:xfrm>
            <a:off x="936164" y="6405787"/>
            <a:ext cx="1343200" cy="114900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Arial Narrow" pitchFamily="34" charset="0"/>
              </a:rPr>
              <a:t>HIGH SCHOOL 3</a:t>
            </a:r>
          </a:p>
        </p:txBody>
      </p:sp>
    </p:spTree>
    <p:extLst>
      <p:ext uri="{BB962C8B-B14F-4D97-AF65-F5344CB8AC3E}">
        <p14:creationId xmlns:p14="http://schemas.microsoft.com/office/powerpoint/2010/main" val="337016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2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_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551518"/>
            <a:ext cx="12192000" cy="45126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A8C92D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TradeGothic Light" pitchFamily="2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2431228" y="2301875"/>
            <a:ext cx="2387600" cy="951724"/>
            <a:chOff x="0" y="1131887"/>
            <a:chExt cx="9144001" cy="3644901"/>
          </a:xfrm>
        </p:grpSpPr>
        <p:sp>
          <p:nvSpPr>
            <p:cNvPr id="8" name="Picture Placeholder 11"/>
            <p:cNvSpPr txBox="1">
              <a:spLocks/>
            </p:cNvSpPr>
            <p:nvPr/>
          </p:nvSpPr>
          <p:spPr>
            <a:xfrm>
              <a:off x="0" y="1131887"/>
              <a:ext cx="5956300" cy="36449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9" name="Picture Placeholder 11"/>
            <p:cNvSpPr txBox="1">
              <a:spLocks/>
            </p:cNvSpPr>
            <p:nvPr/>
          </p:nvSpPr>
          <p:spPr>
            <a:xfrm>
              <a:off x="6011863" y="1131887"/>
              <a:ext cx="3132138" cy="364489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grpSp>
        <p:nvGrpSpPr>
          <p:cNvPr id="10" name="Group 9"/>
          <p:cNvGrpSpPr/>
          <p:nvPr userDrawn="1"/>
        </p:nvGrpSpPr>
        <p:grpSpPr>
          <a:xfrm>
            <a:off x="12464183" y="3894062"/>
            <a:ext cx="2374900" cy="946661"/>
            <a:chOff x="1" y="1131888"/>
            <a:chExt cx="9144000" cy="3644900"/>
          </a:xfrm>
        </p:grpSpPr>
        <p:sp>
          <p:nvSpPr>
            <p:cNvPr id="11" name="Picture Placeholder 11"/>
            <p:cNvSpPr txBox="1">
              <a:spLocks/>
            </p:cNvSpPr>
            <p:nvPr/>
          </p:nvSpPr>
          <p:spPr>
            <a:xfrm>
              <a:off x="6011863" y="2699782"/>
              <a:ext cx="3132138" cy="20770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3" name="Picture Placeholder 11"/>
            <p:cNvSpPr txBox="1">
              <a:spLocks/>
            </p:cNvSpPr>
            <p:nvPr/>
          </p:nvSpPr>
          <p:spPr>
            <a:xfrm>
              <a:off x="1" y="1131888"/>
              <a:ext cx="5956299" cy="3644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  <p:sp>
          <p:nvSpPr>
            <p:cNvPr id="14" name="Picture Placeholder 11"/>
            <p:cNvSpPr txBox="1">
              <a:spLocks/>
            </p:cNvSpPr>
            <p:nvPr/>
          </p:nvSpPr>
          <p:spPr>
            <a:xfrm>
              <a:off x="6011863" y="1131888"/>
              <a:ext cx="3132138" cy="15124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lIns="51024" tIns="25512" rIns="51024" bIns="25512" anchor="ctr"/>
            <a:lstStyle>
              <a:lvl1pPr marL="0" indent="0" algn="ctr" defTabSz="914255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000" kern="1200" baseline="0">
                  <a:solidFill>
                    <a:schemeClr val="tx1"/>
                  </a:solidFill>
                  <a:latin typeface="TradeGothic" pitchFamily="2" charset="0"/>
                  <a:ea typeface="+mn-ea"/>
                  <a:cs typeface="+mn-cs"/>
                </a:defRPr>
              </a:lvl1pPr>
              <a:lvl2pPr marL="742832" indent="-28570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819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946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074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201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328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455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583" indent="-228564" algn="l" defTabSz="914255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33" dirty="0">
                  <a:solidFill>
                    <a:srgbClr val="000000"/>
                  </a:solidFill>
                </a:rPr>
                <a:t>image</a:t>
              </a:r>
            </a:p>
          </p:txBody>
        </p:sp>
      </p:grpSp>
      <p:sp>
        <p:nvSpPr>
          <p:cNvPr id="15" name="TextBox 14"/>
          <p:cNvSpPr txBox="1"/>
          <p:nvPr userDrawn="1"/>
        </p:nvSpPr>
        <p:spPr>
          <a:xfrm>
            <a:off x="12532784" y="3343260"/>
            <a:ext cx="235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76"/>
            <a:r>
              <a:rPr lang="en-US" sz="1200" dirty="0">
                <a:solidFill>
                  <a:srgbClr val="000000"/>
                </a:solidFill>
              </a:rPr>
              <a:t>ALTERNATE LAYOUT SUGGESTIONS</a:t>
            </a:r>
          </a:p>
        </p:txBody>
      </p:sp>
      <p:sp>
        <p:nvSpPr>
          <p:cNvPr id="16" name="Isosceles Triangle 15"/>
          <p:cNvSpPr/>
          <p:nvPr userDrawn="1"/>
        </p:nvSpPr>
        <p:spPr>
          <a:xfrm rot="5400000">
            <a:off x="12224495" y="3480126"/>
            <a:ext cx="413468" cy="2455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76"/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72" b="16394"/>
          <a:stretch/>
        </p:blipFill>
        <p:spPr>
          <a:xfrm>
            <a:off x="653004" y="6271757"/>
            <a:ext cx="283161" cy="22903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801" r="54637"/>
          <a:stretch/>
        </p:blipFill>
        <p:spPr>
          <a:xfrm>
            <a:off x="936164" y="6257690"/>
            <a:ext cx="1139731" cy="15318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891" t="86349" r="648"/>
          <a:stretch/>
        </p:blipFill>
        <p:spPr>
          <a:xfrm>
            <a:off x="936164" y="6405787"/>
            <a:ext cx="1343200" cy="114900"/>
          </a:xfrm>
          <a:prstGeom prst="rect">
            <a:avLst/>
          </a:prstGeom>
        </p:spPr>
      </p:pic>
      <p:sp>
        <p:nvSpPr>
          <p:cNvPr id="24" name="Rectangle 23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Arial Narrow" pitchFamily="34" charset="0"/>
              </a:rPr>
              <a:t>HIGH SCHOOL 3</a:t>
            </a:r>
          </a:p>
        </p:txBody>
      </p:sp>
    </p:spTree>
    <p:extLst>
      <p:ext uri="{BB962C8B-B14F-4D97-AF65-F5344CB8AC3E}">
        <p14:creationId xmlns:p14="http://schemas.microsoft.com/office/powerpoint/2010/main" val="147369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Horizontal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4252384" y="1551517"/>
            <a:ext cx="7941733" cy="35411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51517"/>
            <a:ext cx="4176184" cy="35411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252384" y="5232400"/>
            <a:ext cx="7526867" cy="939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>
                <a:latin typeface="Arial Narrow" pitchFamily="34" charset="0"/>
              </a:defRPr>
            </a:lvl1pPr>
            <a:lvl2pPr marL="609489" indent="0">
              <a:buNone/>
              <a:defRPr sz="2400">
                <a:latin typeface="+mn-lt"/>
              </a:defRPr>
            </a:lvl2pPr>
            <a:lvl3pPr marL="1218976" indent="0">
              <a:buNone/>
              <a:defRPr sz="2400">
                <a:latin typeface="+mn-lt"/>
              </a:defRPr>
            </a:lvl3pPr>
            <a:lvl4pPr marL="1828464" indent="0">
              <a:buNone/>
              <a:defRPr sz="2400">
                <a:latin typeface="+mn-lt"/>
              </a:defRPr>
            </a:lvl4pPr>
            <a:lvl5pPr marL="2437952" indent="0">
              <a:buNone/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6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00B1DF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72" b="16394"/>
          <a:stretch/>
        </p:blipFill>
        <p:spPr>
          <a:xfrm>
            <a:off x="653004" y="6271757"/>
            <a:ext cx="283161" cy="22903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801" r="54637"/>
          <a:stretch/>
        </p:blipFill>
        <p:spPr>
          <a:xfrm>
            <a:off x="936164" y="6257690"/>
            <a:ext cx="1139731" cy="15318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891" t="86349" r="648"/>
          <a:stretch/>
        </p:blipFill>
        <p:spPr>
          <a:xfrm>
            <a:off x="936164" y="6405787"/>
            <a:ext cx="1343200" cy="11490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Arial Narrow" pitchFamily="34" charset="0"/>
              </a:rPr>
              <a:t>HIGH SCHOOL 3</a:t>
            </a:r>
          </a:p>
        </p:txBody>
      </p:sp>
    </p:spTree>
    <p:extLst>
      <p:ext uri="{BB962C8B-B14F-4D97-AF65-F5344CB8AC3E}">
        <p14:creationId xmlns:p14="http://schemas.microsoft.com/office/powerpoint/2010/main" val="47647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_Horizontal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4252384" y="1551517"/>
            <a:ext cx="7941733" cy="35411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51517"/>
            <a:ext cx="4176184" cy="35411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1024" tIns="25512" rIns="51024" bIns="25512" anchor="ctr"/>
          <a:lstStyle>
            <a:lvl1pPr marL="0" indent="0" algn="ctr">
              <a:buNone/>
              <a:defRPr sz="1333" baseline="0">
                <a:latin typeface="TradeGothic" pitchFamily="2" charset="0"/>
              </a:defRPr>
            </a:lvl1pPr>
          </a:lstStyle>
          <a:p>
            <a:r>
              <a:rPr lang="en-US" dirty="0"/>
              <a:t>PICTURE / GRAPHIC</a:t>
            </a:r>
          </a:p>
        </p:txBody>
      </p:sp>
      <p:sp>
        <p:nvSpPr>
          <p:cNvPr id="11" name="Title 4"/>
          <p:cNvSpPr>
            <a:spLocks noGrp="1"/>
          </p:cNvSpPr>
          <p:nvPr>
            <p:ph type="title" hasCustomPrompt="1"/>
          </p:nvPr>
        </p:nvSpPr>
        <p:spPr>
          <a:xfrm>
            <a:off x="704805" y="562845"/>
            <a:ext cx="5391195" cy="26822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en-US" sz="2133" b="1" cap="all" spc="0" baseline="0" dirty="0">
                <a:solidFill>
                  <a:srgbClr val="A8C92D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04807" y="841340"/>
            <a:ext cx="5391193" cy="26822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867" kern="1200" spc="0" baseline="0" dirty="0" smtClean="0">
                <a:solidFill>
                  <a:schemeClr val="tx1"/>
                </a:solidFill>
                <a:latin typeface="TradeGothic Light" pitchFamily="2" charset="0"/>
                <a:ea typeface="+mn-ea"/>
                <a:cs typeface="+mn-cs"/>
              </a:defRPr>
            </a:lvl1pPr>
            <a:lvl2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976" rtl="0" eaLnBrk="1" latinLnBrk="0" hangingPunct="1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lang="en-US" sz="1467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252384" y="5232400"/>
            <a:ext cx="7526867" cy="939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>
                <a:latin typeface="Arial Narrow" pitchFamily="34" charset="0"/>
              </a:defRPr>
            </a:lvl1pPr>
            <a:lvl2pPr marL="609489" indent="0">
              <a:buNone/>
              <a:defRPr sz="2400">
                <a:latin typeface="+mn-lt"/>
              </a:defRPr>
            </a:lvl2pPr>
            <a:lvl3pPr marL="1218976" indent="0">
              <a:buNone/>
              <a:defRPr sz="2400">
                <a:latin typeface="+mn-lt"/>
              </a:defRPr>
            </a:lvl3pPr>
            <a:lvl4pPr marL="1828464" indent="0">
              <a:buNone/>
              <a:defRPr sz="2400">
                <a:latin typeface="+mn-lt"/>
              </a:defRPr>
            </a:lvl4pPr>
            <a:lvl5pPr marL="2437952" indent="0">
              <a:buNone/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Image Caption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72" b="16394"/>
          <a:stretch/>
        </p:blipFill>
        <p:spPr>
          <a:xfrm>
            <a:off x="653004" y="6271757"/>
            <a:ext cx="283161" cy="22903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801" r="54637"/>
          <a:stretch/>
        </p:blipFill>
        <p:spPr>
          <a:xfrm>
            <a:off x="936164" y="6257690"/>
            <a:ext cx="1139731" cy="15318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891" t="86349" r="648"/>
          <a:stretch/>
        </p:blipFill>
        <p:spPr>
          <a:xfrm>
            <a:off x="936164" y="6405787"/>
            <a:ext cx="1343200" cy="11490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Arial Narrow" pitchFamily="34" charset="0"/>
              </a:rPr>
              <a:t>HIGH SCHOOL 3</a:t>
            </a:r>
          </a:p>
        </p:txBody>
      </p:sp>
    </p:spTree>
    <p:extLst>
      <p:ext uri="{BB962C8B-B14F-4D97-AF65-F5344CB8AC3E}">
        <p14:creationId xmlns:p14="http://schemas.microsoft.com/office/powerpoint/2010/main" val="1913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72" b="16394"/>
          <a:stretch/>
        </p:blipFill>
        <p:spPr>
          <a:xfrm>
            <a:off x="653004" y="6271757"/>
            <a:ext cx="283161" cy="2290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801" r="54637"/>
          <a:stretch/>
        </p:blipFill>
        <p:spPr>
          <a:xfrm>
            <a:off x="936164" y="6257690"/>
            <a:ext cx="1139731" cy="1531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891" t="86349" r="648"/>
          <a:stretch/>
        </p:blipFill>
        <p:spPr>
          <a:xfrm>
            <a:off x="936164" y="6405787"/>
            <a:ext cx="1343200" cy="1149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Arial Narrow" pitchFamily="34" charset="0"/>
              </a:rPr>
              <a:t>HIGH SCHOOL 3</a:t>
            </a:r>
          </a:p>
        </p:txBody>
      </p:sp>
    </p:spTree>
    <p:extLst>
      <p:ext uri="{BB962C8B-B14F-4D97-AF65-F5344CB8AC3E}">
        <p14:creationId xmlns:p14="http://schemas.microsoft.com/office/powerpoint/2010/main" val="14076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eaker_Chapter Dark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6384" y="840318"/>
            <a:ext cx="7245349" cy="5192183"/>
          </a:xfrm>
          <a:prstGeom prst="rect">
            <a:avLst/>
          </a:prstGeom>
        </p:spPr>
        <p:txBody>
          <a:bodyPr lIns="0" rIns="0" anchor="ctr"/>
          <a:lstStyle>
            <a:lvl1pPr marL="0" indent="0" algn="l">
              <a:lnSpc>
                <a:spcPct val="70000"/>
              </a:lnSpc>
              <a:buNone/>
              <a:defRPr lang="en-US" sz="7200" b="1" kern="1200" cap="all" baseline="0" dirty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defRPr>
            </a:lvl1pPr>
            <a:lvl2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2pPr>
            <a:lvl3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3pPr>
            <a:lvl4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4pPr>
            <a:lvl5pPr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CHAPTER TITLE OR SHORT QUOTE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/>
                </a:solidFill>
                <a:latin typeface="Arial Narrow" pitchFamily="34" charset="0"/>
              </a:rPr>
              <a:t>HIGH SCHOOL 3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72" b="16394"/>
          <a:stretch/>
        </p:blipFill>
        <p:spPr>
          <a:xfrm>
            <a:off x="653004" y="6271757"/>
            <a:ext cx="283161" cy="2290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801" r="54637"/>
          <a:stretch/>
        </p:blipFill>
        <p:spPr>
          <a:xfrm>
            <a:off x="936164" y="6257690"/>
            <a:ext cx="1139731" cy="15318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891" t="86349" r="648"/>
          <a:stretch/>
        </p:blipFill>
        <p:spPr>
          <a:xfrm>
            <a:off x="936164" y="6405787"/>
            <a:ext cx="1343200" cy="1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57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reaker_Chapter Dark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6384" y="840318"/>
            <a:ext cx="7245349" cy="5192183"/>
          </a:xfrm>
          <a:prstGeom prst="rect">
            <a:avLst/>
          </a:prstGeom>
        </p:spPr>
        <p:txBody>
          <a:bodyPr lIns="0" rIns="0" anchor="ctr"/>
          <a:lstStyle>
            <a:lvl1pPr marL="0" indent="0" algn="l">
              <a:lnSpc>
                <a:spcPct val="70000"/>
              </a:lnSpc>
              <a:buNone/>
              <a:defRPr lang="en-US" sz="7200" b="1" kern="1200" cap="all" baseline="0" dirty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defRPr>
            </a:lvl1pPr>
            <a:lvl2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2pPr>
            <a:lvl3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3pPr>
            <a:lvl4pPr>
              <a:defRPr lang="en-US" sz="7200" kern="1200" cap="all" baseline="0" dirty="0" smtClean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4pPr>
            <a:lvl5pPr>
              <a:defRPr lang="en-US" sz="7200" kern="1200" cap="all" baseline="0" dirty="0">
                <a:solidFill>
                  <a:schemeClr val="bg1"/>
                </a:solidFill>
                <a:latin typeface="Trade Gothic LT Std Cn" pitchFamily="50" charset="0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CHAPTER TITLE OR SHORT QUOTE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" y="6635903"/>
            <a:ext cx="1575712" cy="10971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8433082" y="6372383"/>
            <a:ext cx="32542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218976"/>
            <a:r>
              <a:rPr lang="en-US" sz="1200" b="1" dirty="0">
                <a:solidFill>
                  <a:srgbClr val="000000"/>
                </a:solidFill>
                <a:latin typeface="Arial Narrow" pitchFamily="34" charset="0"/>
              </a:rPr>
              <a:t>FORT MILL SCHOOL DISTRICT 4 / </a:t>
            </a:r>
            <a:r>
              <a:rPr lang="en-US" sz="1200" b="1" dirty="0">
                <a:solidFill>
                  <a:srgbClr val="FFFFFF"/>
                </a:solidFill>
                <a:latin typeface="Arial Narrow" pitchFamily="34" charset="0"/>
              </a:rPr>
              <a:t>HIGH SCHOOL 3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72" b="16394"/>
          <a:stretch/>
        </p:blipFill>
        <p:spPr>
          <a:xfrm>
            <a:off x="653004" y="6271757"/>
            <a:ext cx="283161" cy="2290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801" r="54637"/>
          <a:stretch/>
        </p:blipFill>
        <p:spPr>
          <a:xfrm>
            <a:off x="936164" y="6257690"/>
            <a:ext cx="1139731" cy="15318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891" t="86349" r="648"/>
          <a:stretch/>
        </p:blipFill>
        <p:spPr>
          <a:xfrm>
            <a:off x="936164" y="6405787"/>
            <a:ext cx="1343200" cy="1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89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levant Project Exper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 bwMode="auto">
          <a:xfrm rot="16200000">
            <a:off x="-1136154" y="2775228"/>
            <a:ext cx="33750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Arial Narrow" pitchFamily="34" charset="0"/>
              </a:rPr>
              <a:t>RELEVANT PROJECT EXPERIENCE</a:t>
            </a:r>
          </a:p>
        </p:txBody>
      </p:sp>
    </p:spTree>
    <p:extLst>
      <p:ext uri="{BB962C8B-B14F-4D97-AF65-F5344CB8AC3E}">
        <p14:creationId xmlns:p14="http://schemas.microsoft.com/office/powerpoint/2010/main" val="162180144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p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 bwMode="auto">
          <a:xfrm rot="16200000">
            <a:off x="-6804" y="2684741"/>
            <a:ext cx="1319592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Arial Narrow" pitchFamily="34" charset="0"/>
              </a:rPr>
              <a:t>MANPOWER</a:t>
            </a:r>
          </a:p>
        </p:txBody>
      </p:sp>
    </p:spTree>
    <p:extLst>
      <p:ext uri="{BB962C8B-B14F-4D97-AF65-F5344CB8AC3E}">
        <p14:creationId xmlns:p14="http://schemas.microsoft.com/office/powerpoint/2010/main" val="33392916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&amp;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 bwMode="auto">
          <a:xfrm rot="16200000">
            <a:off x="-714306" y="3164166"/>
            <a:ext cx="2734595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Arial Narrow" pitchFamily="34" charset="0"/>
              </a:rPr>
              <a:t>ENGINEERS/CONSULTANTS</a:t>
            </a:r>
          </a:p>
        </p:txBody>
      </p:sp>
    </p:spTree>
    <p:extLst>
      <p:ext uri="{BB962C8B-B14F-4D97-AF65-F5344CB8AC3E}">
        <p14:creationId xmlns:p14="http://schemas.microsoft.com/office/powerpoint/2010/main" val="4223375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&amp;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 bwMode="auto">
          <a:xfrm rot="16200000">
            <a:off x="-90128" y="3163372"/>
            <a:ext cx="148624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Arial Narrow" pitchFamily="34" charset="0"/>
              </a:rPr>
              <a:t>PROJECT FEE</a:t>
            </a:r>
          </a:p>
        </p:txBody>
      </p:sp>
    </p:spTree>
    <p:extLst>
      <p:ext uri="{BB962C8B-B14F-4D97-AF65-F5344CB8AC3E}">
        <p14:creationId xmlns:p14="http://schemas.microsoft.com/office/powerpoint/2010/main" val="180479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10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9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7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image" Target="../media/image6.jpe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8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41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76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17" indent="-457117" algn="l" defTabSz="1218976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418" indent="-380929" algn="l" defTabSz="1218976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721" indent="-304744" algn="l" defTabSz="121897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208" indent="-304744" algn="l" defTabSz="1218976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2697" indent="-304744" algn="l" defTabSz="1218976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184" indent="-304744" algn="l" defTabSz="121897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1672" indent="-304744" algn="l" defTabSz="121897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159" indent="-304744" algn="l" defTabSz="121897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0648" indent="-304744" algn="l" defTabSz="121897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87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76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64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52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40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27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16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03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72653" y="6486729"/>
            <a:ext cx="377115" cy="287130"/>
          </a:xfrm>
          <a:prstGeom prst="rect">
            <a:avLst/>
          </a:prstGeom>
          <a:noFill/>
          <a:effectLst/>
        </p:spPr>
        <p:txBody>
          <a:bodyPr wrap="square" lIns="0" tIns="0" rIns="0" bIns="0">
            <a:spAutoFit/>
          </a:bodyPr>
          <a:lstStyle/>
          <a:p>
            <a:pPr algn="r" defTabSz="1218976">
              <a:defRPr/>
            </a:pPr>
            <a:fld id="{313E28EF-6887-4CB6-A024-2B4377E2B6AA}" type="slidenum">
              <a:rPr lang="en-US" sz="933" smtClean="0">
                <a:solidFill>
                  <a:srgbClr val="FFFFFF"/>
                </a:solidFill>
                <a:latin typeface="Trade Gothic LT Std Cn" pitchFamily="50" charset="0"/>
              </a:rPr>
              <a:pPr algn="r" defTabSz="1218976">
                <a:defRPr/>
              </a:pPr>
              <a:t>‹#›</a:t>
            </a:fld>
            <a:endParaRPr lang="en-US" sz="933" dirty="0">
              <a:solidFill>
                <a:srgbClr val="FFFFFF"/>
              </a:solidFill>
              <a:latin typeface="Trade Gothic LT Std Cn" pitchFamily="50" charset="0"/>
            </a:endParaRPr>
          </a:p>
          <a:p>
            <a:pPr algn="r" defTabSz="1218976">
              <a:defRPr/>
            </a:pPr>
            <a:endParaRPr lang="en-US" sz="933" dirty="0">
              <a:solidFill>
                <a:srgbClr val="FFFFFF"/>
              </a:solidFill>
              <a:latin typeface="Trade Gothic LT Std Cn" pitchFamily="50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81714" y="6497240"/>
            <a:ext cx="5923365" cy="133434"/>
          </a:xfrm>
          <a:prstGeom prst="rect">
            <a:avLst/>
          </a:prstGeom>
          <a:noFill/>
          <a:effectLst/>
        </p:spPr>
        <p:txBody>
          <a:bodyPr wrap="square" lIns="0" tIns="0" rIns="0" bIns="0">
            <a:spAutoFit/>
          </a:bodyPr>
          <a:lstStyle/>
          <a:p>
            <a:pPr algn="r" defTabSz="1218976">
              <a:defRPr/>
            </a:pPr>
            <a:r>
              <a:rPr lang="en-US" sz="867" dirty="0">
                <a:solidFill>
                  <a:srgbClr val="FFFFFF"/>
                </a:solidFill>
              </a:rPr>
              <a:t> perkinswill.com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563" y="6534174"/>
            <a:ext cx="1152144" cy="8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2" r:id="rId10"/>
    <p:sldLayoutId id="2147483734" r:id="rId11"/>
    <p:sldLayoutId id="2147483735" r:id="rId12"/>
    <p:sldLayoutId id="2147483736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72653" y="6486729"/>
            <a:ext cx="377115" cy="287130"/>
          </a:xfrm>
          <a:prstGeom prst="rect">
            <a:avLst/>
          </a:prstGeom>
          <a:noFill/>
          <a:effectLst/>
        </p:spPr>
        <p:txBody>
          <a:bodyPr wrap="square" lIns="0" tIns="0" rIns="0" bIns="0">
            <a:spAutoFit/>
          </a:bodyPr>
          <a:lstStyle/>
          <a:p>
            <a:pPr algn="r" defTabSz="1218976">
              <a:defRPr/>
            </a:pPr>
            <a:fld id="{313E28EF-6887-4CB6-A024-2B4377E2B6AA}" type="slidenum">
              <a:rPr lang="en-US" sz="933" smtClean="0">
                <a:solidFill>
                  <a:srgbClr val="FFFFFF"/>
                </a:solidFill>
                <a:latin typeface="Trade Gothic LT Std Cn" pitchFamily="50" charset="0"/>
              </a:rPr>
              <a:pPr algn="r" defTabSz="1218976">
                <a:defRPr/>
              </a:pPr>
              <a:t>‹#›</a:t>
            </a:fld>
            <a:endParaRPr lang="en-US" sz="933" dirty="0">
              <a:solidFill>
                <a:srgbClr val="FFFFFF"/>
              </a:solidFill>
              <a:latin typeface="Trade Gothic LT Std Cn" pitchFamily="50" charset="0"/>
            </a:endParaRPr>
          </a:p>
          <a:p>
            <a:pPr algn="r" defTabSz="1218976">
              <a:defRPr/>
            </a:pPr>
            <a:endParaRPr lang="en-US" sz="933" dirty="0">
              <a:solidFill>
                <a:srgbClr val="FFFFFF"/>
              </a:solidFill>
              <a:latin typeface="Trade Gothic LT Std Cn" pitchFamily="50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81714" y="6497240"/>
            <a:ext cx="5923365" cy="133434"/>
          </a:xfrm>
          <a:prstGeom prst="rect">
            <a:avLst/>
          </a:prstGeom>
          <a:noFill/>
          <a:effectLst/>
        </p:spPr>
        <p:txBody>
          <a:bodyPr wrap="square" lIns="0" tIns="0" rIns="0" bIns="0">
            <a:spAutoFit/>
          </a:bodyPr>
          <a:lstStyle/>
          <a:p>
            <a:pPr algn="r" defTabSz="1218976">
              <a:defRPr/>
            </a:pPr>
            <a:r>
              <a:rPr lang="en-US" sz="867" dirty="0">
                <a:solidFill>
                  <a:srgbClr val="FFFFFF"/>
                </a:solidFill>
              </a:rPr>
              <a:t> perkinswill.com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563" y="6534174"/>
            <a:ext cx="1152144" cy="8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65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8" r:id="rId10"/>
    <p:sldLayoutId id="2147483749" r:id="rId11"/>
    <p:sldLayoutId id="2147483750" r:id="rId12"/>
    <p:sldLayoutId id="2147483751" r:id="rId13"/>
    <p:sldLayoutId id="214748375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00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76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17" indent="-457117" algn="l" defTabSz="1218976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418" indent="-380929" algn="l" defTabSz="1218976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721" indent="-304744" algn="l" defTabSz="121897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208" indent="-304744" algn="l" defTabSz="1218976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2697" indent="-304744" algn="l" defTabSz="1218976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184" indent="-304744" algn="l" defTabSz="121897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1672" indent="-304744" algn="l" defTabSz="121897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159" indent="-304744" algn="l" defTabSz="121897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0648" indent="-304744" algn="l" defTabSz="121897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87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76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64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52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40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27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16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03" algn="l" defTabSz="12189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16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5400000" algn="ctr" rotWithShape="0">
              <a:schemeClr val="bg2">
                <a:alpha val="40000"/>
              </a:scheme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1800" dirty="0">
              <a:latin typeface="Times New Roman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1016000" y="0"/>
            <a:ext cx="203200" cy="68580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Times New Roman" charset="0"/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1016000" y="0"/>
            <a:ext cx="0" cy="6858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Times New Roman" charset="0"/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0545234" y="6137275"/>
            <a:ext cx="1037167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800" dirty="0">
              <a:latin typeface="Times New Roman" charset="0"/>
            </a:endParaRPr>
          </a:p>
        </p:txBody>
      </p:sp>
      <p:pic>
        <p:nvPicPr>
          <p:cNvPr id="1030" name="Picture 19" descr="hgf_vecto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20800" y="76201"/>
            <a:ext cx="1625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508000" y="641350"/>
            <a:ext cx="2336800" cy="1206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1800" dirty="0">
              <a:latin typeface="Times New Roman" charset="0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 userDrawn="1"/>
        </p:nvSpPr>
        <p:spPr bwMode="auto">
          <a:xfrm>
            <a:off x="10748434" y="6289675"/>
            <a:ext cx="1037167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sz="18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213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3A688C8-C43A-4350-BBEE-B2B8F73A6F9D}"/>
              </a:ext>
            </a:extLst>
          </p:cNvPr>
          <p:cNvSpPr txBox="1"/>
          <p:nvPr/>
        </p:nvSpPr>
        <p:spPr>
          <a:xfrm>
            <a:off x="219533" y="82800"/>
            <a:ext cx="11827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Futura BdCn BT" panose="020B0706020204020204" pitchFamily="34" charset="0"/>
              </a:rPr>
              <a:t>HIGH SCHOOL CAMPUS PLANNING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3E229DD-DD50-4769-90D5-BDF101BB5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4610" y="6439715"/>
            <a:ext cx="3969206" cy="3017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FEF09D8-2D7E-AFD3-2623-0284AA9F79D8}"/>
              </a:ext>
            </a:extLst>
          </p:cNvPr>
          <p:cNvSpPr txBox="1"/>
          <p:nvPr/>
        </p:nvSpPr>
        <p:spPr>
          <a:xfrm>
            <a:off x="799651" y="1164133"/>
            <a:ext cx="101909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Futura BdCn BT" panose="020B0706020204020204" pitchFamily="34" charset="0"/>
              </a:rPr>
              <a:t>SCHEMATIC DESIGN</a:t>
            </a:r>
            <a:r>
              <a:rPr lang="en-US" sz="2400" b="1" dirty="0">
                <a:latin typeface="Futura BdCn BT" panose="020B0706020204020204" pitchFamily="34" charset="0"/>
              </a:rPr>
              <a:t>	October ‘24 – February ‘25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Begin land development process with Worcester Township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Continue geotechnical and storm water 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Develop parameters for traffic impact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Develop preliminary phasing 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Evaluate options for exterior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Update cost estimate and perform value engineering		</a:t>
            </a:r>
            <a:endParaRPr lang="en-US" sz="2400" b="1" dirty="0">
              <a:latin typeface="Futura BdCn BT" panose="020B0706020204020204" pitchFamily="34" charset="0"/>
            </a:endParaRPr>
          </a:p>
          <a:p>
            <a:endParaRPr lang="en-US" sz="2400" b="1" u="sng" dirty="0">
              <a:latin typeface="Futura BdCn BT" panose="020B0706020204020204" pitchFamily="34" charset="0"/>
            </a:endParaRPr>
          </a:p>
          <a:p>
            <a:r>
              <a:rPr lang="en-US" sz="2400" b="1" u="sng" dirty="0">
                <a:latin typeface="Futura BdCn BT" panose="020B0706020204020204" pitchFamily="34" charset="0"/>
              </a:rPr>
              <a:t>DESIGN DEVELOPMENT</a:t>
            </a:r>
            <a:r>
              <a:rPr lang="en-US" sz="2400" b="1" dirty="0">
                <a:latin typeface="Futura BdCn BT" panose="020B0706020204020204" pitchFamily="34" charset="0"/>
              </a:rPr>
              <a:t>	March ‘25 – September ‘25</a:t>
            </a:r>
            <a:endParaRPr lang="en-US" sz="2400" b="1" u="sng" dirty="0">
              <a:latin typeface="Futura BdCn BT" panose="020B07060202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Continue land development submissions and approvals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Finalize site layout and circulation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Conduct end user meetings with students and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Detailed development of building infrastructure and finishes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Update cost estimate and perform value engineering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Futura BdCn BT" panose="020B0706020204020204" pitchFamily="34" charset="0"/>
              </a:rPr>
              <a:t>Conduct Act 34 hearing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5F397F8E-DE30-C15B-F0C1-D1512C2E30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896" y="6421037"/>
            <a:ext cx="755780" cy="301752"/>
          </a:xfrm>
          <a:prstGeom prst="rect">
            <a:avLst/>
          </a:prstGeom>
        </p:spPr>
      </p:pic>
      <p:pic>
        <p:nvPicPr>
          <p:cNvPr id="9" name="Picture 8" descr="A green check mark in a square&#10;&#10;Description automatically generated">
            <a:extLst>
              <a:ext uri="{FF2B5EF4-FFF2-40B4-BE49-F238E27FC236}">
                <a16:creationId xmlns:a16="http://schemas.microsoft.com/office/drawing/2014/main" id="{90C64032-52B5-FDBA-BE87-A2E65BC1DE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529" y="1824997"/>
            <a:ext cx="1298608" cy="129860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FF96851-B4AB-8CBA-F342-E21CD2CB248E}"/>
              </a:ext>
            </a:extLst>
          </p:cNvPr>
          <p:cNvSpPr txBox="1"/>
          <p:nvPr/>
        </p:nvSpPr>
        <p:spPr>
          <a:xfrm>
            <a:off x="9577137" y="2012636"/>
            <a:ext cx="2325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February 25</a:t>
            </a:r>
            <a:r>
              <a:rPr lang="en-US" baseline="30000" dirty="0"/>
              <a:t>th</a:t>
            </a:r>
            <a:r>
              <a:rPr lang="en-US" dirty="0"/>
              <a:t> Board approval to move to </a:t>
            </a:r>
            <a:r>
              <a:rPr lang="en-US" b="1" dirty="0"/>
              <a:t>Design Development</a:t>
            </a:r>
          </a:p>
        </p:txBody>
      </p:sp>
      <p:pic>
        <p:nvPicPr>
          <p:cNvPr id="11" name="Picture 10" descr="A green check mark in a square&#10;&#10;Description automatically generated">
            <a:extLst>
              <a:ext uri="{FF2B5EF4-FFF2-40B4-BE49-F238E27FC236}">
                <a16:creationId xmlns:a16="http://schemas.microsoft.com/office/drawing/2014/main" id="{E7E701DF-F674-27BC-BD10-48F1CA8E06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529" y="4389840"/>
            <a:ext cx="1298608" cy="12986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734C824-CDD9-EBE9-5630-956C9430A17A}"/>
              </a:ext>
            </a:extLst>
          </p:cNvPr>
          <p:cNvSpPr txBox="1"/>
          <p:nvPr/>
        </p:nvSpPr>
        <p:spPr>
          <a:xfrm>
            <a:off x="9490509" y="4577479"/>
            <a:ext cx="26276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August 26</a:t>
            </a:r>
            <a:r>
              <a:rPr lang="en-US" baseline="30000" dirty="0"/>
              <a:t>th</a:t>
            </a:r>
            <a:r>
              <a:rPr lang="en-US" dirty="0"/>
              <a:t> Board approval to move to </a:t>
            </a:r>
            <a:r>
              <a:rPr lang="en-US" b="1" dirty="0"/>
              <a:t>Construction Documents</a:t>
            </a:r>
          </a:p>
        </p:txBody>
      </p:sp>
    </p:spTree>
    <p:extLst>
      <p:ext uri="{BB962C8B-B14F-4D97-AF65-F5344CB8AC3E}">
        <p14:creationId xmlns:p14="http://schemas.microsoft.com/office/powerpoint/2010/main" val="82849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">
  <a:themeElements>
    <a:clrScheme name="Perkins+Will">
      <a:dk1>
        <a:srgbClr val="000000"/>
      </a:dk1>
      <a:lt1>
        <a:srgbClr val="FFFFFF"/>
      </a:lt1>
      <a:dk2>
        <a:srgbClr val="ADD425"/>
      </a:dk2>
      <a:lt2>
        <a:srgbClr val="FFFFFF"/>
      </a:lt2>
      <a:accent1>
        <a:srgbClr val="00B1DF"/>
      </a:accent1>
      <a:accent2>
        <a:srgbClr val="262626"/>
      </a:accent2>
      <a:accent3>
        <a:srgbClr val="6D6D6D"/>
      </a:accent3>
      <a:accent4>
        <a:srgbClr val="919191"/>
      </a:accent4>
      <a:accent5>
        <a:srgbClr val="C1C1C1"/>
      </a:accent5>
      <a:accent6>
        <a:srgbClr val="F15D22"/>
      </a:accent6>
      <a:hlink>
        <a:srgbClr val="00B1DF"/>
      </a:hlink>
      <a:folHlink>
        <a:srgbClr val="00B1DF"/>
      </a:folHlink>
    </a:clrScheme>
    <a:fontScheme name="Perkins+Will">
      <a:majorFont>
        <a:latin typeface="TradeGothic Bold"/>
        <a:ea typeface=""/>
        <a:cs typeface=""/>
      </a:majorFont>
      <a:minorFont>
        <a:latin typeface="Trade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BREAKERS+DIVIDERS">
  <a:themeElements>
    <a:clrScheme name="Perkins+Will">
      <a:dk1>
        <a:srgbClr val="000000"/>
      </a:dk1>
      <a:lt1>
        <a:srgbClr val="FFFFFF"/>
      </a:lt1>
      <a:dk2>
        <a:srgbClr val="ADD425"/>
      </a:dk2>
      <a:lt2>
        <a:srgbClr val="FFFFFF"/>
      </a:lt2>
      <a:accent1>
        <a:srgbClr val="00B1DF"/>
      </a:accent1>
      <a:accent2>
        <a:srgbClr val="262626"/>
      </a:accent2>
      <a:accent3>
        <a:srgbClr val="6D6D6D"/>
      </a:accent3>
      <a:accent4>
        <a:srgbClr val="919191"/>
      </a:accent4>
      <a:accent5>
        <a:srgbClr val="C1C1C1"/>
      </a:accent5>
      <a:accent6>
        <a:srgbClr val="F15D22"/>
      </a:accent6>
      <a:hlink>
        <a:srgbClr val="00B1DF"/>
      </a:hlink>
      <a:folHlink>
        <a:srgbClr val="00B1DF"/>
      </a:folHlink>
    </a:clrScheme>
    <a:fontScheme name="Perkins+Will">
      <a:majorFont>
        <a:latin typeface="TradeGothic Bold"/>
        <a:ea typeface=""/>
        <a:cs typeface=""/>
      </a:majorFont>
      <a:minorFont>
        <a:latin typeface="Trade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BREAKERS+DIVIDERS">
  <a:themeElements>
    <a:clrScheme name="Perkins+Will">
      <a:dk1>
        <a:srgbClr val="000000"/>
      </a:dk1>
      <a:lt1>
        <a:srgbClr val="FFFFFF"/>
      </a:lt1>
      <a:dk2>
        <a:srgbClr val="ADD425"/>
      </a:dk2>
      <a:lt2>
        <a:srgbClr val="FFFFFF"/>
      </a:lt2>
      <a:accent1>
        <a:srgbClr val="00B1DF"/>
      </a:accent1>
      <a:accent2>
        <a:srgbClr val="262626"/>
      </a:accent2>
      <a:accent3>
        <a:srgbClr val="6D6D6D"/>
      </a:accent3>
      <a:accent4>
        <a:srgbClr val="919191"/>
      </a:accent4>
      <a:accent5>
        <a:srgbClr val="C1C1C1"/>
      </a:accent5>
      <a:accent6>
        <a:srgbClr val="F15D22"/>
      </a:accent6>
      <a:hlink>
        <a:srgbClr val="00B1DF"/>
      </a:hlink>
      <a:folHlink>
        <a:srgbClr val="00B1DF"/>
      </a:folHlink>
    </a:clrScheme>
    <a:fontScheme name="Perkins+Will">
      <a:majorFont>
        <a:latin typeface="TradeGothic Bold"/>
        <a:ea typeface=""/>
        <a:cs typeface=""/>
      </a:majorFont>
      <a:minorFont>
        <a:latin typeface="Trade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ONTENT">
  <a:themeElements>
    <a:clrScheme name="Perkins+Will">
      <a:dk1>
        <a:srgbClr val="000000"/>
      </a:dk1>
      <a:lt1>
        <a:srgbClr val="FFFFFF"/>
      </a:lt1>
      <a:dk2>
        <a:srgbClr val="ADD425"/>
      </a:dk2>
      <a:lt2>
        <a:srgbClr val="FFFFFF"/>
      </a:lt2>
      <a:accent1>
        <a:srgbClr val="00B1DF"/>
      </a:accent1>
      <a:accent2>
        <a:srgbClr val="262626"/>
      </a:accent2>
      <a:accent3>
        <a:srgbClr val="6D6D6D"/>
      </a:accent3>
      <a:accent4>
        <a:srgbClr val="919191"/>
      </a:accent4>
      <a:accent5>
        <a:srgbClr val="C1C1C1"/>
      </a:accent5>
      <a:accent6>
        <a:srgbClr val="F15D22"/>
      </a:accent6>
      <a:hlink>
        <a:srgbClr val="00B1DF"/>
      </a:hlink>
      <a:folHlink>
        <a:srgbClr val="00B1DF"/>
      </a:folHlink>
    </a:clrScheme>
    <a:fontScheme name="Perkins+Will">
      <a:majorFont>
        <a:latin typeface="TradeGothic Bold"/>
        <a:ea typeface=""/>
        <a:cs typeface=""/>
      </a:majorFont>
      <a:minorFont>
        <a:latin typeface="Trade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 bwMode="auto">
        <a:solidFill>
          <a:schemeClr val="bg2"/>
        </a:solidFill>
        <a:ln w="19050" cap="sq">
          <a:solidFill>
            <a:schemeClr val="bg2"/>
          </a:solidFill>
          <a:miter lim="800000"/>
          <a:headEnd type="none" w="sm" len="sm"/>
          <a:tailEnd type="none" w="sm" len="sm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>
        <a:spAutoFit/>
      </a:bodyPr>
      <a:lstStyle>
        <a:defPPr>
          <a:defRPr sz="1200" dirty="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5753</TotalTime>
  <Words>116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Futura BdCn BT</vt:lpstr>
      <vt:lpstr>Times New Roman</vt:lpstr>
      <vt:lpstr>Trade Gothic LT Std</vt:lpstr>
      <vt:lpstr>Trade Gothic LT Std Bold</vt:lpstr>
      <vt:lpstr>Trade Gothic LT Std Cn</vt:lpstr>
      <vt:lpstr>Trade Gothic LT Std Light</vt:lpstr>
      <vt:lpstr>TradeGothic</vt:lpstr>
      <vt:lpstr>TradeGothic Light</vt:lpstr>
      <vt:lpstr>Wingdings</vt:lpstr>
      <vt:lpstr>Office Theme</vt:lpstr>
      <vt:lpstr>CONTENT</vt:lpstr>
      <vt:lpstr>3_BREAKERS+DIVIDERS</vt:lpstr>
      <vt:lpstr>4_BREAKERS+DIVIDERS</vt:lpstr>
      <vt:lpstr>1_CONTENT</vt:lpstr>
      <vt:lpstr>1_Default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Schrader</dc:creator>
  <cp:lastModifiedBy>Grice, Josh</cp:lastModifiedBy>
  <cp:revision>227</cp:revision>
  <cp:lastPrinted>2021-12-02T15:58:22Z</cp:lastPrinted>
  <dcterms:created xsi:type="dcterms:W3CDTF">2020-12-11T12:43:34Z</dcterms:created>
  <dcterms:modified xsi:type="dcterms:W3CDTF">2024-11-19T13:06:03Z</dcterms:modified>
</cp:coreProperties>
</file>